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6" r:id="rId3"/>
    <p:sldMasterId id="2147483735" r:id="rId4"/>
    <p:sldMasterId id="2147483761" r:id="rId5"/>
    <p:sldMasterId id="2147483773" r:id="rId6"/>
  </p:sldMasterIdLst>
  <p:notesMasterIdLst>
    <p:notesMasterId r:id="rId22"/>
  </p:notesMasterIdLst>
  <p:sldIdLst>
    <p:sldId id="302" r:id="rId7"/>
    <p:sldId id="303" r:id="rId8"/>
    <p:sldId id="306" r:id="rId9"/>
    <p:sldId id="332" r:id="rId10"/>
    <p:sldId id="331" r:id="rId11"/>
    <p:sldId id="322" r:id="rId12"/>
    <p:sldId id="335" r:id="rId13"/>
    <p:sldId id="327" r:id="rId14"/>
    <p:sldId id="333" r:id="rId15"/>
    <p:sldId id="328" r:id="rId16"/>
    <p:sldId id="329" r:id="rId17"/>
    <p:sldId id="334" r:id="rId18"/>
    <p:sldId id="321" r:id="rId19"/>
    <p:sldId id="330" r:id="rId20"/>
    <p:sldId id="277" r:id="rId21"/>
  </p:sldIdLst>
  <p:sldSz cx="10688638" cy="7562850"/>
  <p:notesSz cx="6858000" cy="9144000"/>
  <p:defaultTextStyle>
    <a:defPPr>
      <a:defRPr lang="en-US"/>
    </a:defPPr>
    <a:lvl1pPr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1pPr>
    <a:lvl2pPr marL="520700" indent="-63500"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2pPr>
    <a:lvl3pPr marL="1041400" indent="-127000"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3pPr>
    <a:lvl4pPr marL="1563688" indent="-192088"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4pPr>
    <a:lvl5pPr marL="2084388" indent="-255588"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1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1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1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1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66FF66"/>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p:cViewPr varScale="1">
        <p:scale>
          <a:sx n="37" d="100"/>
          <a:sy n="37" d="100"/>
        </p:scale>
        <p:origin x="1112" y="44"/>
      </p:cViewPr>
      <p:guideLst>
        <p:guide orient="horz" pos="2382"/>
        <p:guide pos="336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FF415-8212-40F3-8F86-D1D1B0594710}" type="doc">
      <dgm:prSet loTypeId="urn:microsoft.com/office/officeart/2005/8/layout/radial1" loCatId="relationship" qsTypeId="urn:microsoft.com/office/officeart/2005/8/quickstyle/simple1" qsCatId="simple" csTypeId="urn:microsoft.com/office/officeart/2005/8/colors/accent1_2" csCatId="accent1" phldr="1"/>
      <dgm:spPr/>
    </dgm:pt>
    <dgm:pt modelId="{BA3FF239-3902-4C4F-855A-C5AB8A1F0B9B}">
      <dgm:prSet/>
      <dgm:spPr>
        <a:solidFill>
          <a:schemeClr val="bg1"/>
        </a:solidFill>
        <a:ln>
          <a:solidFill>
            <a:schemeClr val="accent3">
              <a:lumMod val="6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Ministry: </a:t>
          </a:r>
          <a:r>
            <a:rPr kumimoji="0" lang="en-ZA" b="1"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dtic</a:t>
          </a:r>
          <a:endParaRPr kumimoji="0" lang="en-US"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AABCBA60-6A3F-4D14-B22F-E4607603ACD8}" type="parTrans" cxnId="{91E0354F-5F6B-4B5E-A776-1A1E6E676FA9}">
      <dgm:prSet/>
      <dgm:spPr/>
      <dgm:t>
        <a:bodyPr/>
        <a:lstStyle/>
        <a:p>
          <a:endParaRPr lang="en-US"/>
        </a:p>
      </dgm:t>
    </dgm:pt>
    <dgm:pt modelId="{54384659-52F4-4611-9BE6-6B3F9235EEEA}" type="sibTrans" cxnId="{91E0354F-5F6B-4B5E-A776-1A1E6E676FA9}">
      <dgm:prSet/>
      <dgm:spPr/>
      <dgm:t>
        <a:bodyPr/>
        <a:lstStyle/>
        <a:p>
          <a:endParaRPr lang="en-US"/>
        </a:p>
      </dgm:t>
    </dgm:pt>
    <dgm:pt modelId="{66A3224C-DCF5-43D1-AA06-6F9962357496}">
      <dgm:prSet custT="1"/>
      <dgm:spPr>
        <a:solidFill>
          <a:srgbClr val="92D050"/>
        </a:solidFill>
        <a:ln>
          <a:solidFill>
            <a:srgbClr val="00B05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The South African Bureau of Standards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SABS</a:t>
          </a:r>
          <a:endParaRPr kumimoji="0" lang="en-US" sz="13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7693D728-9405-44E5-8227-506C7A5D80A6}" type="parTrans" cxnId="{3127EE94-C69E-48B6-BC11-0DBAD24DF542}">
      <dgm:prSet/>
      <dgm:spPr/>
      <dgm:t>
        <a:bodyPr/>
        <a:lstStyle/>
        <a:p>
          <a:endParaRPr lang="en-US" dirty="0"/>
        </a:p>
      </dgm:t>
    </dgm:pt>
    <dgm:pt modelId="{FA3BA623-64EE-4D7A-827B-749B9A6EC755}" type="sibTrans" cxnId="{3127EE94-C69E-48B6-BC11-0DBAD24DF542}">
      <dgm:prSet/>
      <dgm:spPr/>
      <dgm:t>
        <a:bodyPr/>
        <a:lstStyle/>
        <a:p>
          <a:endParaRPr lang="en-US"/>
        </a:p>
      </dgm:t>
    </dgm:pt>
    <dgm:pt modelId="{C033C888-EEE6-41A2-B7C3-ADE95E5ACF67}">
      <dgm:prSet custT="1"/>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The NRCS</a:t>
          </a:r>
          <a:endParaRPr kumimoji="0" 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0AF50B0C-E0EE-4CEE-8163-42B96B0E4A81}" type="parTrans" cxnId="{5D0136ED-1988-45A0-B892-23DBCDDC8E2E}">
      <dgm:prSet/>
      <dgm:spPr/>
      <dgm:t>
        <a:bodyPr/>
        <a:lstStyle/>
        <a:p>
          <a:endParaRPr lang="en-US" dirty="0"/>
        </a:p>
      </dgm:t>
    </dgm:pt>
    <dgm:pt modelId="{859DEE66-A486-48E9-B4B3-BE7BD213EEDC}" type="sibTrans" cxnId="{5D0136ED-1988-45A0-B892-23DBCDDC8E2E}">
      <dgm:prSet/>
      <dgm:spPr/>
      <dgm:t>
        <a:bodyPr/>
        <a:lstStyle/>
        <a:p>
          <a:endParaRPr lang="en-US"/>
        </a:p>
      </dgm:t>
    </dgm:pt>
    <dgm:pt modelId="{0050FDE4-2E50-4FF8-A307-5CC87B309465}">
      <dgm:prSet/>
      <dgm:spPr>
        <a:solidFill>
          <a:srgbClr val="FFC000"/>
        </a:solidFill>
        <a:ln>
          <a:solidFill>
            <a:srgbClr val="FFFF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South African National Accreditation System: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SANAS</a:t>
          </a:r>
          <a:endParaRPr kumimoji="0" lang="en-US"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58407FA8-C5C0-4921-AD31-A3570F4EE2BB}" type="parTrans" cxnId="{E6A9E8A9-AB00-4786-AC79-8764DE29E66F}">
      <dgm:prSet/>
      <dgm:spPr/>
      <dgm:t>
        <a:bodyPr/>
        <a:lstStyle/>
        <a:p>
          <a:endParaRPr lang="en-US" dirty="0"/>
        </a:p>
      </dgm:t>
    </dgm:pt>
    <dgm:pt modelId="{35192226-2772-44A4-9A4E-E47CD57222F6}" type="sibTrans" cxnId="{E6A9E8A9-AB00-4786-AC79-8764DE29E66F}">
      <dgm:prSet/>
      <dgm:spPr/>
      <dgm:t>
        <a:bodyPr/>
        <a:lstStyle/>
        <a:p>
          <a:endParaRPr lang="en-US"/>
        </a:p>
      </dgm:t>
    </dgm:pt>
    <dgm:pt modelId="{D189A569-D193-4FEF-AB52-E553819BD28F}">
      <dgm:prSet custT="1"/>
      <dgm:spPr>
        <a:solidFill>
          <a:schemeClr val="accent2">
            <a:lumMod val="40000"/>
            <a:lumOff val="60000"/>
          </a:schemeClr>
        </a:solidFill>
        <a:ln>
          <a:solidFill>
            <a:schemeClr val="accent2"/>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The National Metrology Institute of SA: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NMISA</a:t>
          </a:r>
          <a:endParaRPr kumimoji="0" 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C54E0538-D00F-4560-8615-AE00AA60C35E}" type="parTrans" cxnId="{C644E199-DF83-4DFF-BFD0-7CB7730193AA}">
      <dgm:prSet/>
      <dgm:spPr/>
      <dgm:t>
        <a:bodyPr/>
        <a:lstStyle/>
        <a:p>
          <a:endParaRPr lang="en-US" dirty="0"/>
        </a:p>
      </dgm:t>
    </dgm:pt>
    <dgm:pt modelId="{B48C610F-F9EA-41E0-9E9E-7D5435C3C920}" type="sibTrans" cxnId="{C644E199-DF83-4DFF-BFD0-7CB7730193AA}">
      <dgm:prSet/>
      <dgm:spPr/>
      <dgm:t>
        <a:bodyPr/>
        <a:lstStyle/>
        <a:p>
          <a:endParaRPr lang="en-US"/>
        </a:p>
      </dgm:t>
    </dgm:pt>
    <dgm:pt modelId="{66A4C06B-208C-4368-94AF-81A4B08C801A}" type="pres">
      <dgm:prSet presAssocID="{F50FF415-8212-40F3-8F86-D1D1B0594710}" presName="cycle" presStyleCnt="0">
        <dgm:presLayoutVars>
          <dgm:chMax val="1"/>
          <dgm:dir/>
          <dgm:animLvl val="ctr"/>
          <dgm:resizeHandles val="exact"/>
        </dgm:presLayoutVars>
      </dgm:prSet>
      <dgm:spPr/>
    </dgm:pt>
    <dgm:pt modelId="{29CD10C1-CE7C-46A0-B4B9-0100B17AFFBD}" type="pres">
      <dgm:prSet presAssocID="{BA3FF239-3902-4C4F-855A-C5AB8A1F0B9B}" presName="centerShape" presStyleLbl="node0" presStyleIdx="0" presStyleCnt="1" custLinFactNeighborX="2950" custLinFactNeighborY="-875"/>
      <dgm:spPr/>
    </dgm:pt>
    <dgm:pt modelId="{20A5FA58-7831-4AB6-A434-C7B66992B9CF}" type="pres">
      <dgm:prSet presAssocID="{7693D728-9405-44E5-8227-506C7A5D80A6}" presName="Name9" presStyleLbl="parChTrans1D2" presStyleIdx="0" presStyleCnt="4"/>
      <dgm:spPr/>
    </dgm:pt>
    <dgm:pt modelId="{460E59D9-E290-4CEC-9A9E-5F68A08E09D5}" type="pres">
      <dgm:prSet presAssocID="{7693D728-9405-44E5-8227-506C7A5D80A6}" presName="connTx" presStyleLbl="parChTrans1D2" presStyleIdx="0" presStyleCnt="4"/>
      <dgm:spPr/>
    </dgm:pt>
    <dgm:pt modelId="{20EAC249-7805-42F9-B89A-C6EE3BBB3522}" type="pres">
      <dgm:prSet presAssocID="{66A3224C-DCF5-43D1-AA06-6F9962357496}" presName="node" presStyleLbl="node1" presStyleIdx="0" presStyleCnt="4" custRadScaleRad="100278" custRadScaleInc="5963">
        <dgm:presLayoutVars>
          <dgm:bulletEnabled val="1"/>
        </dgm:presLayoutVars>
      </dgm:prSet>
      <dgm:spPr/>
    </dgm:pt>
    <dgm:pt modelId="{74EA5DE3-6D11-4500-A5A0-07353862E4EA}" type="pres">
      <dgm:prSet presAssocID="{0AF50B0C-E0EE-4CEE-8163-42B96B0E4A81}" presName="Name9" presStyleLbl="parChTrans1D2" presStyleIdx="1" presStyleCnt="4"/>
      <dgm:spPr/>
    </dgm:pt>
    <dgm:pt modelId="{02496227-9B62-4610-B929-8E7B5FB0FE3B}" type="pres">
      <dgm:prSet presAssocID="{0AF50B0C-E0EE-4CEE-8163-42B96B0E4A81}" presName="connTx" presStyleLbl="parChTrans1D2" presStyleIdx="1" presStyleCnt="4"/>
      <dgm:spPr/>
    </dgm:pt>
    <dgm:pt modelId="{D1C5A5BC-DF42-45F1-81BE-42B79391538C}" type="pres">
      <dgm:prSet presAssocID="{C033C888-EEE6-41A2-B7C3-ADE95E5ACF67}" presName="node" presStyleLbl="node1" presStyleIdx="1" presStyleCnt="4" custRadScaleRad="102141" custRadScaleInc="-7131">
        <dgm:presLayoutVars>
          <dgm:bulletEnabled val="1"/>
        </dgm:presLayoutVars>
      </dgm:prSet>
      <dgm:spPr/>
    </dgm:pt>
    <dgm:pt modelId="{6E37A989-8ABF-42DB-98EB-9C95D4DCC254}" type="pres">
      <dgm:prSet presAssocID="{58407FA8-C5C0-4921-AD31-A3570F4EE2BB}" presName="Name9" presStyleLbl="parChTrans1D2" presStyleIdx="2" presStyleCnt="4"/>
      <dgm:spPr/>
    </dgm:pt>
    <dgm:pt modelId="{EED366A5-F878-4781-B3D9-3B01EC23C088}" type="pres">
      <dgm:prSet presAssocID="{58407FA8-C5C0-4921-AD31-A3570F4EE2BB}" presName="connTx" presStyleLbl="parChTrans1D2" presStyleIdx="2" presStyleCnt="4"/>
      <dgm:spPr/>
    </dgm:pt>
    <dgm:pt modelId="{FFA72D74-31BF-4ACE-9621-0A1069A65B5C}" type="pres">
      <dgm:prSet presAssocID="{0050FDE4-2E50-4FF8-A307-5CC87B309465}" presName="node" presStyleLbl="node1" presStyleIdx="2" presStyleCnt="4" custScaleY="99397" custRadScaleRad="101291" custRadScaleInc="-5903">
        <dgm:presLayoutVars>
          <dgm:bulletEnabled val="1"/>
        </dgm:presLayoutVars>
      </dgm:prSet>
      <dgm:spPr/>
    </dgm:pt>
    <dgm:pt modelId="{5AF0F3E9-CE22-47FD-BF15-76223C233FDC}" type="pres">
      <dgm:prSet presAssocID="{C54E0538-D00F-4560-8615-AE00AA60C35E}" presName="Name9" presStyleLbl="parChTrans1D2" presStyleIdx="3" presStyleCnt="4"/>
      <dgm:spPr/>
    </dgm:pt>
    <dgm:pt modelId="{BA3ACF49-FFAE-42D6-B344-241CF7677CC5}" type="pres">
      <dgm:prSet presAssocID="{C54E0538-D00F-4560-8615-AE00AA60C35E}" presName="connTx" presStyleLbl="parChTrans1D2" presStyleIdx="3" presStyleCnt="4"/>
      <dgm:spPr/>
    </dgm:pt>
    <dgm:pt modelId="{EC1CA0DC-8245-42A0-B605-992CD06BAA4A}" type="pres">
      <dgm:prSet presAssocID="{D189A569-D193-4FEF-AB52-E553819BD28F}" presName="node" presStyleLbl="node1" presStyleIdx="3" presStyleCnt="4" custScaleX="116085">
        <dgm:presLayoutVars>
          <dgm:bulletEnabled val="1"/>
        </dgm:presLayoutVars>
      </dgm:prSet>
      <dgm:spPr/>
    </dgm:pt>
  </dgm:ptLst>
  <dgm:cxnLst>
    <dgm:cxn modelId="{E9A25310-BBCF-4EA3-A2BF-0C2B08D8628F}" type="presOf" srcId="{58407FA8-C5C0-4921-AD31-A3570F4EE2BB}" destId="{EED366A5-F878-4781-B3D9-3B01EC23C088}" srcOrd="1" destOrd="0" presId="urn:microsoft.com/office/officeart/2005/8/layout/radial1"/>
    <dgm:cxn modelId="{58C4D812-3687-4047-B498-345C26D19F43}" type="presOf" srcId="{C54E0538-D00F-4560-8615-AE00AA60C35E}" destId="{5AF0F3E9-CE22-47FD-BF15-76223C233FDC}" srcOrd="0" destOrd="0" presId="urn:microsoft.com/office/officeart/2005/8/layout/radial1"/>
    <dgm:cxn modelId="{3F4D4436-5E47-489E-AF51-6502075BC7A9}" type="presOf" srcId="{F50FF415-8212-40F3-8F86-D1D1B0594710}" destId="{66A4C06B-208C-4368-94AF-81A4B08C801A}" srcOrd="0" destOrd="0" presId="urn:microsoft.com/office/officeart/2005/8/layout/radial1"/>
    <dgm:cxn modelId="{28C7A53E-BDF1-49A0-8A42-1F77892C9284}" type="presOf" srcId="{66A3224C-DCF5-43D1-AA06-6F9962357496}" destId="{20EAC249-7805-42F9-B89A-C6EE3BBB3522}" srcOrd="0" destOrd="0" presId="urn:microsoft.com/office/officeart/2005/8/layout/radial1"/>
    <dgm:cxn modelId="{B957BE5D-F9D5-47B0-A966-34075E1DA754}" type="presOf" srcId="{D189A569-D193-4FEF-AB52-E553819BD28F}" destId="{EC1CA0DC-8245-42A0-B605-992CD06BAA4A}" srcOrd="0" destOrd="0" presId="urn:microsoft.com/office/officeart/2005/8/layout/radial1"/>
    <dgm:cxn modelId="{AEA6095F-257A-4BDA-BC07-D125D2E3B3A3}" type="presOf" srcId="{BA3FF239-3902-4C4F-855A-C5AB8A1F0B9B}" destId="{29CD10C1-CE7C-46A0-B4B9-0100B17AFFBD}" srcOrd="0" destOrd="0" presId="urn:microsoft.com/office/officeart/2005/8/layout/radial1"/>
    <dgm:cxn modelId="{14653166-4065-4B61-B682-01FD1459F1C8}" type="presOf" srcId="{7693D728-9405-44E5-8227-506C7A5D80A6}" destId="{460E59D9-E290-4CEC-9A9E-5F68A08E09D5}" srcOrd="1" destOrd="0" presId="urn:microsoft.com/office/officeart/2005/8/layout/radial1"/>
    <dgm:cxn modelId="{6060516C-CB7F-4A8E-930E-ABC9C35CF7F0}" type="presOf" srcId="{0AF50B0C-E0EE-4CEE-8163-42B96B0E4A81}" destId="{74EA5DE3-6D11-4500-A5A0-07353862E4EA}" srcOrd="0" destOrd="0" presId="urn:microsoft.com/office/officeart/2005/8/layout/radial1"/>
    <dgm:cxn modelId="{91E0354F-5F6B-4B5E-A776-1A1E6E676FA9}" srcId="{F50FF415-8212-40F3-8F86-D1D1B0594710}" destId="{BA3FF239-3902-4C4F-855A-C5AB8A1F0B9B}" srcOrd="0" destOrd="0" parTransId="{AABCBA60-6A3F-4D14-B22F-E4607603ACD8}" sibTransId="{54384659-52F4-4611-9BE6-6B3F9235EEEA}"/>
    <dgm:cxn modelId="{81FFC84F-6DCB-4C46-A3FB-69808A658EA4}" type="presOf" srcId="{7693D728-9405-44E5-8227-506C7A5D80A6}" destId="{20A5FA58-7831-4AB6-A434-C7B66992B9CF}" srcOrd="0" destOrd="0" presId="urn:microsoft.com/office/officeart/2005/8/layout/radial1"/>
    <dgm:cxn modelId="{3D973D8A-C27C-44ED-9FE2-4E3537B94833}" type="presOf" srcId="{0050FDE4-2E50-4FF8-A307-5CC87B309465}" destId="{FFA72D74-31BF-4ACE-9621-0A1069A65B5C}" srcOrd="0" destOrd="0" presId="urn:microsoft.com/office/officeart/2005/8/layout/radial1"/>
    <dgm:cxn modelId="{3127EE94-C69E-48B6-BC11-0DBAD24DF542}" srcId="{BA3FF239-3902-4C4F-855A-C5AB8A1F0B9B}" destId="{66A3224C-DCF5-43D1-AA06-6F9962357496}" srcOrd="0" destOrd="0" parTransId="{7693D728-9405-44E5-8227-506C7A5D80A6}" sibTransId="{FA3BA623-64EE-4D7A-827B-749B9A6EC755}"/>
    <dgm:cxn modelId="{C644E199-DF83-4DFF-BFD0-7CB7730193AA}" srcId="{BA3FF239-3902-4C4F-855A-C5AB8A1F0B9B}" destId="{D189A569-D193-4FEF-AB52-E553819BD28F}" srcOrd="3" destOrd="0" parTransId="{C54E0538-D00F-4560-8615-AE00AA60C35E}" sibTransId="{B48C610F-F9EA-41E0-9E9E-7D5435C3C920}"/>
    <dgm:cxn modelId="{DE1D4BA5-AA70-4A64-898E-EC1D3D58C8EC}" type="presOf" srcId="{C033C888-EEE6-41A2-B7C3-ADE95E5ACF67}" destId="{D1C5A5BC-DF42-45F1-81BE-42B79391538C}" srcOrd="0" destOrd="0" presId="urn:microsoft.com/office/officeart/2005/8/layout/radial1"/>
    <dgm:cxn modelId="{E6A9E8A9-AB00-4786-AC79-8764DE29E66F}" srcId="{BA3FF239-3902-4C4F-855A-C5AB8A1F0B9B}" destId="{0050FDE4-2E50-4FF8-A307-5CC87B309465}" srcOrd="2" destOrd="0" parTransId="{58407FA8-C5C0-4921-AD31-A3570F4EE2BB}" sibTransId="{35192226-2772-44A4-9A4E-E47CD57222F6}"/>
    <dgm:cxn modelId="{86531BAA-8C3C-4336-AF18-F843836EE7D0}" type="presOf" srcId="{C54E0538-D00F-4560-8615-AE00AA60C35E}" destId="{BA3ACF49-FFAE-42D6-B344-241CF7677CC5}" srcOrd="1" destOrd="0" presId="urn:microsoft.com/office/officeart/2005/8/layout/radial1"/>
    <dgm:cxn modelId="{907270C9-5C9D-4BF3-B0E6-6FC108947CE9}" type="presOf" srcId="{0AF50B0C-E0EE-4CEE-8163-42B96B0E4A81}" destId="{02496227-9B62-4610-B929-8E7B5FB0FE3B}" srcOrd="1" destOrd="0" presId="urn:microsoft.com/office/officeart/2005/8/layout/radial1"/>
    <dgm:cxn modelId="{6F9A67E4-7B1A-4B9C-ADB8-F069A7AFFC69}" type="presOf" srcId="{58407FA8-C5C0-4921-AD31-A3570F4EE2BB}" destId="{6E37A989-8ABF-42DB-98EB-9C95D4DCC254}" srcOrd="0" destOrd="0" presId="urn:microsoft.com/office/officeart/2005/8/layout/radial1"/>
    <dgm:cxn modelId="{5D0136ED-1988-45A0-B892-23DBCDDC8E2E}" srcId="{BA3FF239-3902-4C4F-855A-C5AB8A1F0B9B}" destId="{C033C888-EEE6-41A2-B7C3-ADE95E5ACF67}" srcOrd="1" destOrd="0" parTransId="{0AF50B0C-E0EE-4CEE-8163-42B96B0E4A81}" sibTransId="{859DEE66-A486-48E9-B4B3-BE7BD213EEDC}"/>
    <dgm:cxn modelId="{FE52CDE0-CB26-49CE-843A-DBBBAE106858}" type="presParOf" srcId="{66A4C06B-208C-4368-94AF-81A4B08C801A}" destId="{29CD10C1-CE7C-46A0-B4B9-0100B17AFFBD}" srcOrd="0" destOrd="0" presId="urn:microsoft.com/office/officeart/2005/8/layout/radial1"/>
    <dgm:cxn modelId="{BFE139F1-F9E8-477C-B997-9F0A0AA1360C}" type="presParOf" srcId="{66A4C06B-208C-4368-94AF-81A4B08C801A}" destId="{20A5FA58-7831-4AB6-A434-C7B66992B9CF}" srcOrd="1" destOrd="0" presId="urn:microsoft.com/office/officeart/2005/8/layout/radial1"/>
    <dgm:cxn modelId="{F1AF0716-022E-4DA7-A7C1-905E8A1BEE9C}" type="presParOf" srcId="{20A5FA58-7831-4AB6-A434-C7B66992B9CF}" destId="{460E59D9-E290-4CEC-9A9E-5F68A08E09D5}" srcOrd="0" destOrd="0" presId="urn:microsoft.com/office/officeart/2005/8/layout/radial1"/>
    <dgm:cxn modelId="{16513757-55BE-460B-A953-B90DD9E17AF8}" type="presParOf" srcId="{66A4C06B-208C-4368-94AF-81A4B08C801A}" destId="{20EAC249-7805-42F9-B89A-C6EE3BBB3522}" srcOrd="2" destOrd="0" presId="urn:microsoft.com/office/officeart/2005/8/layout/radial1"/>
    <dgm:cxn modelId="{4287E9FA-B66C-4FCB-AAC3-DB2CA02928DF}" type="presParOf" srcId="{66A4C06B-208C-4368-94AF-81A4B08C801A}" destId="{74EA5DE3-6D11-4500-A5A0-07353862E4EA}" srcOrd="3" destOrd="0" presId="urn:microsoft.com/office/officeart/2005/8/layout/radial1"/>
    <dgm:cxn modelId="{39B46251-A649-40EF-AD88-12A6A5A53534}" type="presParOf" srcId="{74EA5DE3-6D11-4500-A5A0-07353862E4EA}" destId="{02496227-9B62-4610-B929-8E7B5FB0FE3B}" srcOrd="0" destOrd="0" presId="urn:microsoft.com/office/officeart/2005/8/layout/radial1"/>
    <dgm:cxn modelId="{A232CB52-7E3C-4105-AC5C-F53EC6966BC0}" type="presParOf" srcId="{66A4C06B-208C-4368-94AF-81A4B08C801A}" destId="{D1C5A5BC-DF42-45F1-81BE-42B79391538C}" srcOrd="4" destOrd="0" presId="urn:microsoft.com/office/officeart/2005/8/layout/radial1"/>
    <dgm:cxn modelId="{2A1DA3EA-D561-4F1D-AF11-7A25B43A24E9}" type="presParOf" srcId="{66A4C06B-208C-4368-94AF-81A4B08C801A}" destId="{6E37A989-8ABF-42DB-98EB-9C95D4DCC254}" srcOrd="5" destOrd="0" presId="urn:microsoft.com/office/officeart/2005/8/layout/radial1"/>
    <dgm:cxn modelId="{2194868B-23EC-4A47-9B54-1A604F4FC7AE}" type="presParOf" srcId="{6E37A989-8ABF-42DB-98EB-9C95D4DCC254}" destId="{EED366A5-F878-4781-B3D9-3B01EC23C088}" srcOrd="0" destOrd="0" presId="urn:microsoft.com/office/officeart/2005/8/layout/radial1"/>
    <dgm:cxn modelId="{5734C681-E149-4904-807D-7A813C180FBB}" type="presParOf" srcId="{66A4C06B-208C-4368-94AF-81A4B08C801A}" destId="{FFA72D74-31BF-4ACE-9621-0A1069A65B5C}" srcOrd="6" destOrd="0" presId="urn:microsoft.com/office/officeart/2005/8/layout/radial1"/>
    <dgm:cxn modelId="{E3FDDBFC-5526-43C5-BAF7-50360B623161}" type="presParOf" srcId="{66A4C06B-208C-4368-94AF-81A4B08C801A}" destId="{5AF0F3E9-CE22-47FD-BF15-76223C233FDC}" srcOrd="7" destOrd="0" presId="urn:microsoft.com/office/officeart/2005/8/layout/radial1"/>
    <dgm:cxn modelId="{0E4272C3-0A6C-4130-B700-27EDDAD87920}" type="presParOf" srcId="{5AF0F3E9-CE22-47FD-BF15-76223C233FDC}" destId="{BA3ACF49-FFAE-42D6-B344-241CF7677CC5}" srcOrd="0" destOrd="0" presId="urn:microsoft.com/office/officeart/2005/8/layout/radial1"/>
    <dgm:cxn modelId="{CCCB3B92-2E42-4A52-ACDD-049B01FBC7BE}" type="presParOf" srcId="{66A4C06B-208C-4368-94AF-81A4B08C801A}" destId="{EC1CA0DC-8245-42A0-B605-992CD06BAA4A}"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F5286-CA2E-4456-B54B-815786CEEF8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99E1B51-78F0-4DA7-806C-DDBF73F50FC9}">
      <dgm:prSet custT="1"/>
      <dgm:spPr>
        <a:xfrm>
          <a:off x="2086141" y="1845166"/>
          <a:ext cx="1771316" cy="1717961"/>
        </a:xfrm>
        <a:prstGeom prst="ellipse">
          <a:avLst/>
        </a:prstGeom>
        <a:noFill/>
        <a:ln w="25400" cap="flat" cmpd="sng" algn="ctr">
          <a:solidFill>
            <a:sysClr val="window" lastClr="FFFFFF">
              <a:hueOff val="0"/>
              <a:satOff val="0"/>
              <a:lumOff val="0"/>
              <a:alphaOff val="0"/>
            </a:sysClr>
          </a:solidFill>
          <a:prstDash val="solid"/>
        </a:ln>
        <a:effectLst/>
      </dgm:spPr>
      <dgm:t>
        <a:bodyPr/>
        <a:lstStyle/>
        <a:p>
          <a:pPr marR="0" algn="ctr" rtl="0"/>
          <a:r>
            <a:rPr lang="en-US" sz="1800" b="1" i="0" u="none" strike="noStrike" baseline="0" dirty="0">
              <a:solidFill>
                <a:schemeClr val="tx1"/>
              </a:solidFill>
              <a:latin typeface="Arial"/>
              <a:ea typeface="+mn-ea"/>
              <a:cs typeface="+mn-cs"/>
            </a:rPr>
            <a:t>Maintenance  of the SPS compliance profile for aquaculture products</a:t>
          </a:r>
          <a:endParaRPr lang="en-US" sz="1800" b="1" dirty="0">
            <a:solidFill>
              <a:schemeClr val="tx1"/>
            </a:solidFill>
            <a:latin typeface="Calibri"/>
            <a:ea typeface="+mn-ea"/>
            <a:cs typeface="+mn-cs"/>
          </a:endParaRPr>
        </a:p>
      </dgm:t>
    </dgm:pt>
    <dgm:pt modelId="{B63C2726-83E6-408D-9AE7-5453C0B925B7}" type="parTrans" cxnId="{4D21102E-AC54-4D16-BEB5-6FD733014D3F}">
      <dgm:prSet/>
      <dgm:spPr/>
      <dgm:t>
        <a:bodyPr/>
        <a:lstStyle/>
        <a:p>
          <a:endParaRPr lang="en-US"/>
        </a:p>
      </dgm:t>
    </dgm:pt>
    <dgm:pt modelId="{303B8B6B-4E52-4058-A7E9-67EA5FA6B51B}" type="sibTrans" cxnId="{4D21102E-AC54-4D16-BEB5-6FD733014D3F}">
      <dgm:prSet/>
      <dgm:spPr/>
      <dgm:t>
        <a:bodyPr/>
        <a:lstStyle/>
        <a:p>
          <a:endParaRPr lang="en-US"/>
        </a:p>
      </dgm:t>
    </dgm:pt>
    <dgm:pt modelId="{EF50B83F-094B-4A2E-AE40-5A2FA3BC1C82}">
      <dgm:prSet custT="1"/>
      <dgm:spPr>
        <a:xfrm>
          <a:off x="4137674" y="1244852"/>
          <a:ext cx="1488688" cy="1488688"/>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marR="0" algn="ctr" rtl="0"/>
          <a:r>
            <a:rPr lang="en-US" sz="1800" b="1" dirty="0">
              <a:solidFill>
                <a:schemeClr val="tx1"/>
              </a:solidFill>
              <a:latin typeface="Arial" pitchFamily="34" charset="0"/>
              <a:ea typeface="+mn-ea"/>
              <a:cs typeface="Arial" pitchFamily="34" charset="0"/>
            </a:rPr>
            <a:t>Legislation</a:t>
          </a:r>
        </a:p>
      </dgm:t>
    </dgm:pt>
    <dgm:pt modelId="{AA6891BB-1AE9-4CE3-B7B7-93259DF0027F}" type="parTrans" cxnId="{02BA23E4-A0C4-4D6F-81C5-4480503233B5}">
      <dgm:prSet/>
      <dgm:spPr>
        <a:xfrm rot="20368818">
          <a:off x="3784965" y="2299960"/>
          <a:ext cx="413039" cy="45084"/>
        </a:xfrm>
        <a:custGeom>
          <a:avLst/>
          <a:gdLst/>
          <a:ahLst/>
          <a:cxnLst/>
          <a:rect l="0" t="0" r="0" b="0"/>
          <a:pathLst>
            <a:path>
              <a:moveTo>
                <a:pt x="0" y="22542"/>
              </a:moveTo>
              <a:lnTo>
                <a:pt x="413039" y="22542"/>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E768F410-A1F6-4055-BC49-D8BC81010C5B}" type="sibTrans" cxnId="{02BA23E4-A0C4-4D6F-81C5-4480503233B5}">
      <dgm:prSet/>
      <dgm:spPr/>
      <dgm:t>
        <a:bodyPr/>
        <a:lstStyle/>
        <a:p>
          <a:endParaRPr lang="en-US"/>
        </a:p>
      </dgm:t>
    </dgm:pt>
    <dgm:pt modelId="{D0299666-E5FA-4176-B5C1-05FBF85FB833}">
      <dgm:prSet custT="1"/>
      <dgm:spPr>
        <a:xfrm>
          <a:off x="3906244" y="2929052"/>
          <a:ext cx="1488688" cy="1488688"/>
        </a:xfrm>
        <a:prstGeom prst="ellipse">
          <a:avLst/>
        </a:prstGeom>
        <a:solidFill>
          <a:srgbClr val="60F52B"/>
        </a:solidFill>
        <a:ln w="25400" cap="flat" cmpd="sng" algn="ctr">
          <a:solidFill>
            <a:sysClr val="window" lastClr="FFFFFF">
              <a:hueOff val="0"/>
              <a:satOff val="0"/>
              <a:lumOff val="0"/>
              <a:alphaOff val="0"/>
            </a:sysClr>
          </a:solidFill>
          <a:prstDash val="solid"/>
        </a:ln>
        <a:effectLst/>
      </dgm:spPr>
      <dgm:t>
        <a:bodyPr/>
        <a:lstStyle/>
        <a:p>
          <a:pPr marR="0" algn="ctr" rtl="0"/>
          <a:r>
            <a:rPr lang="en-US" sz="1800" b="1" i="0" u="none" strike="noStrike" baseline="0" dirty="0">
              <a:solidFill>
                <a:schemeClr val="tx1"/>
              </a:solidFill>
              <a:latin typeface="Arial"/>
              <a:ea typeface="+mn-ea"/>
              <a:cs typeface="+mn-cs"/>
            </a:rPr>
            <a:t>Enforcement </a:t>
          </a:r>
          <a:endParaRPr lang="en-US" sz="1800" b="1" dirty="0">
            <a:solidFill>
              <a:schemeClr val="tx1"/>
            </a:solidFill>
            <a:latin typeface="Calibri"/>
            <a:ea typeface="+mn-ea"/>
            <a:cs typeface="+mn-cs"/>
          </a:endParaRPr>
        </a:p>
      </dgm:t>
    </dgm:pt>
    <dgm:pt modelId="{3B48C8DE-8F0C-4669-88DE-D6B3840D0FE6}" type="parTrans" cxnId="{2F7765AC-4A1C-479C-BADF-CCF8C131F9AD}">
      <dgm:prSet/>
      <dgm:spPr>
        <a:xfrm rot="1800000">
          <a:off x="3711697" y="3199832"/>
          <a:ext cx="315397" cy="45084"/>
        </a:xfrm>
        <a:custGeom>
          <a:avLst/>
          <a:gdLst/>
          <a:ahLst/>
          <a:cxnLst/>
          <a:rect l="0" t="0" r="0" b="0"/>
          <a:pathLst>
            <a:path>
              <a:moveTo>
                <a:pt x="0" y="22542"/>
              </a:moveTo>
              <a:lnTo>
                <a:pt x="315397" y="22542"/>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382EE8E9-697E-4D04-99D9-124333025B31}" type="sibTrans" cxnId="{2F7765AC-4A1C-479C-BADF-CCF8C131F9AD}">
      <dgm:prSet/>
      <dgm:spPr/>
      <dgm:t>
        <a:bodyPr/>
        <a:lstStyle/>
        <a:p>
          <a:endParaRPr lang="en-US"/>
        </a:p>
      </dgm:t>
    </dgm:pt>
    <dgm:pt modelId="{925F63BC-00EA-414E-B356-96EC8C316697}">
      <dgm:prSet custT="1"/>
      <dgm:spPr>
        <a:xfrm>
          <a:off x="2227455" y="3898301"/>
          <a:ext cx="1488688" cy="1488688"/>
        </a:xfrm>
        <a:prstGeom prst="ellipse">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marR="0" algn="ctr" rtl="0"/>
          <a:r>
            <a:rPr lang="en-US" sz="1800" b="1" dirty="0">
              <a:solidFill>
                <a:schemeClr val="tx1"/>
              </a:solidFill>
              <a:latin typeface="Arial" pitchFamily="34" charset="0"/>
              <a:ea typeface="+mn-ea"/>
              <a:cs typeface="Arial" pitchFamily="34" charset="0"/>
            </a:rPr>
            <a:t>Laboratory scope</a:t>
          </a:r>
        </a:p>
      </dgm:t>
    </dgm:pt>
    <dgm:pt modelId="{8CC448C5-7420-46C8-A60C-D81F86099D17}" type="parTrans" cxnId="{EA14E95C-D733-474A-AEA6-9BEA4072DB6A}">
      <dgm:prSet/>
      <dgm:spPr>
        <a:xfrm rot="5400000">
          <a:off x="2804213" y="3708172"/>
          <a:ext cx="335173" cy="45084"/>
        </a:xfrm>
        <a:custGeom>
          <a:avLst/>
          <a:gdLst/>
          <a:ahLst/>
          <a:cxnLst/>
          <a:rect l="0" t="0" r="0" b="0"/>
          <a:pathLst>
            <a:path>
              <a:moveTo>
                <a:pt x="0" y="22542"/>
              </a:moveTo>
              <a:lnTo>
                <a:pt x="335173" y="22542"/>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D2796038-3C6B-4109-B739-A273BEEA64AD}" type="sibTrans" cxnId="{EA14E95C-D733-474A-AEA6-9BEA4072DB6A}">
      <dgm:prSet/>
      <dgm:spPr/>
      <dgm:t>
        <a:bodyPr/>
        <a:lstStyle/>
        <a:p>
          <a:endParaRPr lang="en-US"/>
        </a:p>
      </dgm:t>
    </dgm:pt>
    <dgm:pt modelId="{4366C26B-BE2D-42E7-8E81-5E5857F4E127}">
      <dgm:prSet custT="1"/>
      <dgm:spPr>
        <a:xfrm>
          <a:off x="548666" y="2929052"/>
          <a:ext cx="1488688" cy="1488688"/>
        </a:xfrm>
        <a:prstGeom prst="ellipse">
          <a:avLst/>
        </a:prstGeom>
        <a:solidFill>
          <a:srgbClr val="60F52B"/>
        </a:solidFill>
        <a:ln w="25400" cap="flat" cmpd="sng" algn="ctr">
          <a:solidFill>
            <a:sysClr val="window" lastClr="FFFFFF">
              <a:hueOff val="0"/>
              <a:satOff val="0"/>
              <a:lumOff val="0"/>
              <a:alphaOff val="0"/>
            </a:sysClr>
          </a:solidFill>
          <a:prstDash val="solid"/>
        </a:ln>
        <a:effectLst/>
      </dgm:spPr>
      <dgm:t>
        <a:bodyPr/>
        <a:lstStyle/>
        <a:p>
          <a:pPr marR="0" algn="ctr" rtl="0"/>
          <a:r>
            <a:rPr lang="en-US" sz="1800" b="1" i="0" u="none" strike="noStrike" baseline="0" dirty="0" err="1">
              <a:solidFill>
                <a:schemeClr val="tx1"/>
              </a:solidFill>
              <a:latin typeface="Arial"/>
              <a:ea typeface="+mn-ea"/>
              <a:cs typeface="+mn-cs"/>
            </a:rPr>
            <a:t>Adhoc</a:t>
          </a:r>
          <a:r>
            <a:rPr lang="en-US" sz="1800" b="1" i="0" u="none" strike="noStrike" baseline="0" dirty="0">
              <a:solidFill>
                <a:schemeClr val="tx1"/>
              </a:solidFill>
              <a:latin typeface="Arial"/>
              <a:ea typeface="+mn-ea"/>
              <a:cs typeface="+mn-cs"/>
            </a:rPr>
            <a:t> </a:t>
          </a:r>
          <a:r>
            <a:rPr lang="en-US" sz="1800" b="1" i="0" u="none" strike="noStrike" baseline="0" dirty="0" err="1">
              <a:solidFill>
                <a:schemeClr val="tx1"/>
              </a:solidFill>
              <a:latin typeface="Arial"/>
              <a:ea typeface="+mn-ea"/>
              <a:cs typeface="+mn-cs"/>
            </a:rPr>
            <a:t>Fora</a:t>
          </a:r>
          <a:r>
            <a:rPr lang="en-US" sz="1800" b="1" i="0" u="none" strike="noStrike" baseline="0" dirty="0">
              <a:solidFill>
                <a:schemeClr val="tx1"/>
              </a:solidFill>
              <a:latin typeface="Arial"/>
              <a:ea typeface="+mn-ea"/>
              <a:cs typeface="+mn-cs"/>
            </a:rPr>
            <a:t> -Priorities</a:t>
          </a:r>
          <a:endParaRPr lang="en-US" sz="1800" b="1" dirty="0">
            <a:solidFill>
              <a:schemeClr val="tx1"/>
            </a:solidFill>
            <a:latin typeface="Calibri"/>
            <a:ea typeface="+mn-ea"/>
            <a:cs typeface="+mn-cs"/>
          </a:endParaRPr>
        </a:p>
      </dgm:t>
    </dgm:pt>
    <dgm:pt modelId="{58190B78-8E79-401F-B824-063A940D8381}" type="parTrans" cxnId="{A3B49DFE-A03C-4B2B-9981-C89E972A2241}">
      <dgm:prSet/>
      <dgm:spPr>
        <a:xfrm rot="9000000">
          <a:off x="1916504" y="3199832"/>
          <a:ext cx="315397" cy="45084"/>
        </a:xfrm>
        <a:custGeom>
          <a:avLst/>
          <a:gdLst/>
          <a:ahLst/>
          <a:cxnLst/>
          <a:rect l="0" t="0" r="0" b="0"/>
          <a:pathLst>
            <a:path>
              <a:moveTo>
                <a:pt x="0" y="22542"/>
              </a:moveTo>
              <a:lnTo>
                <a:pt x="315397" y="22542"/>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23FB6A58-803F-4951-9D1D-F07948631FBA}" type="sibTrans" cxnId="{A3B49DFE-A03C-4B2B-9981-C89E972A2241}">
      <dgm:prSet/>
      <dgm:spPr/>
      <dgm:t>
        <a:bodyPr/>
        <a:lstStyle/>
        <a:p>
          <a:endParaRPr lang="en-US"/>
        </a:p>
      </dgm:t>
    </dgm:pt>
    <dgm:pt modelId="{85F9237C-6D8E-4D29-83D6-CCA175C8AB16}">
      <dgm:prSet custT="1"/>
      <dgm:spPr>
        <a:xfrm>
          <a:off x="548666" y="990553"/>
          <a:ext cx="1488688" cy="1488688"/>
        </a:xfrm>
        <a:prstGeom prst="ellipse">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marR="0" algn="ctr" rtl="0"/>
          <a:r>
            <a:rPr lang="en-US" sz="1800" b="1" i="0" u="none" strike="noStrike" baseline="0" dirty="0">
              <a:solidFill>
                <a:schemeClr val="tx1"/>
              </a:solidFill>
              <a:latin typeface="Arial"/>
              <a:ea typeface="+mn-ea"/>
              <a:cs typeface="+mn-cs"/>
            </a:rPr>
            <a:t>Governance/Coordination</a:t>
          </a:r>
          <a:endParaRPr lang="en-US" sz="1800" b="1" dirty="0">
            <a:solidFill>
              <a:schemeClr val="tx1"/>
            </a:solidFill>
            <a:latin typeface="Calibri"/>
            <a:ea typeface="+mn-ea"/>
            <a:cs typeface="+mn-cs"/>
          </a:endParaRPr>
        </a:p>
      </dgm:t>
    </dgm:pt>
    <dgm:pt modelId="{59DED538-3C92-48BD-A18D-3BAA9566F701}" type="parTrans" cxnId="{A5EFF985-F2C4-4A08-9D48-258FCFF1D333}">
      <dgm:prSet/>
      <dgm:spPr>
        <a:xfrm rot="12600000">
          <a:off x="1916504" y="2163377"/>
          <a:ext cx="315397" cy="45084"/>
        </a:xfrm>
        <a:custGeom>
          <a:avLst/>
          <a:gdLst/>
          <a:ahLst/>
          <a:cxnLst/>
          <a:rect l="0" t="0" r="0" b="0"/>
          <a:pathLst>
            <a:path>
              <a:moveTo>
                <a:pt x="0" y="22542"/>
              </a:moveTo>
              <a:lnTo>
                <a:pt x="315397" y="22542"/>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D32AFAB1-FBC3-49CC-9229-46F7F8819E03}" type="sibTrans" cxnId="{A5EFF985-F2C4-4A08-9D48-258FCFF1D333}">
      <dgm:prSet/>
      <dgm:spPr/>
      <dgm:t>
        <a:bodyPr/>
        <a:lstStyle/>
        <a:p>
          <a:endParaRPr lang="en-US"/>
        </a:p>
      </dgm:t>
    </dgm:pt>
    <dgm:pt modelId="{9E05199A-4FFA-4AB1-BBB6-5C22527C0F54}">
      <dgm:prSet custRadScaleRad="105217" custRadScaleInc="31601"/>
      <dgm:spPr/>
      <dgm:t>
        <a:bodyPr/>
        <a:lstStyle/>
        <a:p>
          <a:endParaRPr lang="en-US"/>
        </a:p>
      </dgm:t>
    </dgm:pt>
    <dgm:pt modelId="{88272132-4488-44B8-8ED7-B0F58358387F}" type="parTrans" cxnId="{A45262F2-55DC-4327-B1C8-6A077CC1E932}">
      <dgm:prSet/>
      <dgm:spPr/>
      <dgm:t>
        <a:bodyPr/>
        <a:lstStyle/>
        <a:p>
          <a:endParaRPr lang="en-US"/>
        </a:p>
      </dgm:t>
    </dgm:pt>
    <dgm:pt modelId="{0B928AA6-1071-4D44-9C27-D6E76D7182C1}" type="sibTrans" cxnId="{A45262F2-55DC-4327-B1C8-6A077CC1E932}">
      <dgm:prSet/>
      <dgm:spPr/>
      <dgm:t>
        <a:bodyPr/>
        <a:lstStyle/>
        <a:p>
          <a:endParaRPr lang="en-US"/>
        </a:p>
      </dgm:t>
    </dgm:pt>
    <dgm:pt modelId="{E2781526-01FE-41F4-A9E8-215EEBF51B6C}" type="pres">
      <dgm:prSet presAssocID="{B2AF5286-CA2E-4456-B54B-815786CEEF85}" presName="cycle" presStyleCnt="0">
        <dgm:presLayoutVars>
          <dgm:chMax val="1"/>
          <dgm:dir/>
          <dgm:animLvl val="ctr"/>
          <dgm:resizeHandles val="exact"/>
        </dgm:presLayoutVars>
      </dgm:prSet>
      <dgm:spPr/>
    </dgm:pt>
    <dgm:pt modelId="{E05BB6AD-F6C3-442C-9822-64FAE2AE248B}" type="pres">
      <dgm:prSet presAssocID="{199E1B51-78F0-4DA7-806C-DDBF73F50FC9}" presName="centerShape" presStyleLbl="node0" presStyleIdx="0" presStyleCnt="1" custScaleX="118985" custScaleY="115401"/>
      <dgm:spPr/>
    </dgm:pt>
    <dgm:pt modelId="{C18D1355-DA91-491F-A50C-78F2E333789C}" type="pres">
      <dgm:prSet presAssocID="{AA6891BB-1AE9-4CE3-B7B7-93259DF0027F}" presName="Name9" presStyleLbl="parChTrans1D2" presStyleIdx="0" presStyleCnt="5"/>
      <dgm:spPr/>
    </dgm:pt>
    <dgm:pt modelId="{FCA14467-6B8C-48E0-AC4D-627D33678978}" type="pres">
      <dgm:prSet presAssocID="{AA6891BB-1AE9-4CE3-B7B7-93259DF0027F}" presName="connTx" presStyleLbl="parChTrans1D2" presStyleIdx="0" presStyleCnt="5"/>
      <dgm:spPr/>
    </dgm:pt>
    <dgm:pt modelId="{497EAB0B-82D8-4B90-AF11-BFF00BAD04D1}" type="pres">
      <dgm:prSet presAssocID="{EF50B83F-094B-4A2E-AE40-5A2FA3BC1C82}" presName="node" presStyleLbl="node1" presStyleIdx="0" presStyleCnt="5" custScaleX="112154" custScaleY="108045" custRadScaleRad="101038" custRadScaleInc="1505">
        <dgm:presLayoutVars>
          <dgm:bulletEnabled val="1"/>
        </dgm:presLayoutVars>
      </dgm:prSet>
      <dgm:spPr/>
    </dgm:pt>
    <dgm:pt modelId="{998CCEA9-7869-4BED-BB8C-B8B7B7752C74}" type="pres">
      <dgm:prSet presAssocID="{3B48C8DE-8F0C-4669-88DE-D6B3840D0FE6}" presName="Name9" presStyleLbl="parChTrans1D2" presStyleIdx="1" presStyleCnt="5"/>
      <dgm:spPr/>
    </dgm:pt>
    <dgm:pt modelId="{0BBBDDFF-BFC7-481E-9F6E-9C106CFE31F3}" type="pres">
      <dgm:prSet presAssocID="{3B48C8DE-8F0C-4669-88DE-D6B3840D0FE6}" presName="connTx" presStyleLbl="parChTrans1D2" presStyleIdx="1" presStyleCnt="5"/>
      <dgm:spPr/>
    </dgm:pt>
    <dgm:pt modelId="{2CDCD4A4-8995-457F-8FEC-D987306A455F}" type="pres">
      <dgm:prSet presAssocID="{D0299666-E5FA-4176-B5C1-05FBF85FB833}" presName="node" presStyleLbl="node1" presStyleIdx="1" presStyleCnt="5" custScaleX="113864" custScaleY="111986" custRadScaleRad="110020" custRadScaleInc="-39754">
        <dgm:presLayoutVars>
          <dgm:bulletEnabled val="1"/>
        </dgm:presLayoutVars>
      </dgm:prSet>
      <dgm:spPr/>
    </dgm:pt>
    <dgm:pt modelId="{A15DE306-CCE1-418C-9C96-5B422CAE1EDF}" type="pres">
      <dgm:prSet presAssocID="{8CC448C5-7420-46C8-A60C-D81F86099D17}" presName="Name9" presStyleLbl="parChTrans1D2" presStyleIdx="2" presStyleCnt="5"/>
      <dgm:spPr/>
    </dgm:pt>
    <dgm:pt modelId="{DC1B79A4-E042-4E94-9F5D-EB27AE368505}" type="pres">
      <dgm:prSet presAssocID="{8CC448C5-7420-46C8-A60C-D81F86099D17}" presName="connTx" presStyleLbl="parChTrans1D2" presStyleIdx="2" presStyleCnt="5"/>
      <dgm:spPr/>
    </dgm:pt>
    <dgm:pt modelId="{8F9F8EF7-F6FB-4C22-A399-8E55DBF29977}" type="pres">
      <dgm:prSet presAssocID="{925F63BC-00EA-414E-B356-96EC8C316697}" presName="node" presStyleLbl="node1" presStyleIdx="2" presStyleCnt="5" custScaleX="110706" custScaleY="114759" custRadScaleRad="104372" custRadScaleInc="-20162">
        <dgm:presLayoutVars>
          <dgm:bulletEnabled val="1"/>
        </dgm:presLayoutVars>
      </dgm:prSet>
      <dgm:spPr/>
    </dgm:pt>
    <dgm:pt modelId="{982E0C92-8729-45F4-BB63-12B6EB44DDF1}" type="pres">
      <dgm:prSet presAssocID="{58190B78-8E79-401F-B824-063A940D8381}" presName="Name9" presStyleLbl="parChTrans1D2" presStyleIdx="3" presStyleCnt="5"/>
      <dgm:spPr/>
    </dgm:pt>
    <dgm:pt modelId="{F5B2DBB9-AF88-4D90-8346-F0E6FA2AA68A}" type="pres">
      <dgm:prSet presAssocID="{58190B78-8E79-401F-B824-063A940D8381}" presName="connTx" presStyleLbl="parChTrans1D2" presStyleIdx="3" presStyleCnt="5"/>
      <dgm:spPr/>
    </dgm:pt>
    <dgm:pt modelId="{BEC57783-A1F8-41A3-B109-EC682A8D7F99}" type="pres">
      <dgm:prSet presAssocID="{4366C26B-BE2D-42E7-8E81-5E5857F4E127}" presName="node" presStyleLbl="node1" presStyleIdx="3" presStyleCnt="5" custScaleX="110822" custScaleY="110072" custRadScaleRad="109842" custRadScaleInc="36449">
        <dgm:presLayoutVars>
          <dgm:bulletEnabled val="1"/>
        </dgm:presLayoutVars>
      </dgm:prSet>
      <dgm:spPr/>
    </dgm:pt>
    <dgm:pt modelId="{BF54B396-1449-432B-A459-3EDD82571F58}" type="pres">
      <dgm:prSet presAssocID="{59DED538-3C92-48BD-A18D-3BAA9566F701}" presName="Name9" presStyleLbl="parChTrans1D2" presStyleIdx="4" presStyleCnt="5"/>
      <dgm:spPr/>
    </dgm:pt>
    <dgm:pt modelId="{5328CECB-CE01-4BB6-8934-0D0765FEA482}" type="pres">
      <dgm:prSet presAssocID="{59DED538-3C92-48BD-A18D-3BAA9566F701}" presName="connTx" presStyleLbl="parChTrans1D2" presStyleIdx="4" presStyleCnt="5"/>
      <dgm:spPr/>
    </dgm:pt>
    <dgm:pt modelId="{E1233CD8-28E6-4537-A0B8-D8E2B0464A20}" type="pres">
      <dgm:prSet presAssocID="{85F9237C-6D8E-4D29-83D6-CCA175C8AB16}" presName="node" presStyleLbl="node1" presStyleIdx="4" presStyleCnt="5" custScaleX="116863" custScaleY="120234" custRadScaleRad="108306" custRadScaleInc="15413">
        <dgm:presLayoutVars>
          <dgm:bulletEnabled val="1"/>
        </dgm:presLayoutVars>
      </dgm:prSet>
      <dgm:spPr/>
    </dgm:pt>
  </dgm:ptLst>
  <dgm:cxnLst>
    <dgm:cxn modelId="{2FC5751C-F75F-4BBE-97EA-0818B1B02DF1}" type="presOf" srcId="{58190B78-8E79-401F-B824-063A940D8381}" destId="{F5B2DBB9-AF88-4D90-8346-F0E6FA2AA68A}" srcOrd="1" destOrd="0" presId="urn:microsoft.com/office/officeart/2005/8/layout/radial1"/>
    <dgm:cxn modelId="{F15E3A1F-EDB0-4310-8074-4420180179F6}" type="presOf" srcId="{59DED538-3C92-48BD-A18D-3BAA9566F701}" destId="{5328CECB-CE01-4BB6-8934-0D0765FEA482}" srcOrd="1" destOrd="0" presId="urn:microsoft.com/office/officeart/2005/8/layout/radial1"/>
    <dgm:cxn modelId="{4D21102E-AC54-4D16-BEB5-6FD733014D3F}" srcId="{B2AF5286-CA2E-4456-B54B-815786CEEF85}" destId="{199E1B51-78F0-4DA7-806C-DDBF73F50FC9}" srcOrd="0" destOrd="0" parTransId="{B63C2726-83E6-408D-9AE7-5453C0B925B7}" sibTransId="{303B8B6B-4E52-4058-A7E9-67EA5FA6B51B}"/>
    <dgm:cxn modelId="{05D0B132-3548-4580-A88A-1005A9671001}" type="presOf" srcId="{3B48C8DE-8F0C-4669-88DE-D6B3840D0FE6}" destId="{0BBBDDFF-BFC7-481E-9F6E-9C106CFE31F3}" srcOrd="1" destOrd="0" presId="urn:microsoft.com/office/officeart/2005/8/layout/radial1"/>
    <dgm:cxn modelId="{EC0EB333-1A4B-4E55-868F-2295F856295A}" type="presOf" srcId="{AA6891BB-1AE9-4CE3-B7B7-93259DF0027F}" destId="{FCA14467-6B8C-48E0-AC4D-627D33678978}" srcOrd="1" destOrd="0" presId="urn:microsoft.com/office/officeart/2005/8/layout/radial1"/>
    <dgm:cxn modelId="{26244540-EF41-4252-A186-F608D50F556F}" type="presOf" srcId="{3B48C8DE-8F0C-4669-88DE-D6B3840D0FE6}" destId="{998CCEA9-7869-4BED-BB8C-B8B7B7752C74}" srcOrd="0" destOrd="0" presId="urn:microsoft.com/office/officeart/2005/8/layout/radial1"/>
    <dgm:cxn modelId="{EA14E95C-D733-474A-AEA6-9BEA4072DB6A}" srcId="{199E1B51-78F0-4DA7-806C-DDBF73F50FC9}" destId="{925F63BC-00EA-414E-B356-96EC8C316697}" srcOrd="2" destOrd="0" parTransId="{8CC448C5-7420-46C8-A60C-D81F86099D17}" sibTransId="{D2796038-3C6B-4109-B739-A273BEEA64AD}"/>
    <dgm:cxn modelId="{2AEFB959-41C3-490A-AA33-DB30B3D2DEE3}" type="presOf" srcId="{59DED538-3C92-48BD-A18D-3BAA9566F701}" destId="{BF54B396-1449-432B-A459-3EDD82571F58}" srcOrd="0" destOrd="0" presId="urn:microsoft.com/office/officeart/2005/8/layout/radial1"/>
    <dgm:cxn modelId="{A5EFF985-F2C4-4A08-9D48-258FCFF1D333}" srcId="{199E1B51-78F0-4DA7-806C-DDBF73F50FC9}" destId="{85F9237C-6D8E-4D29-83D6-CCA175C8AB16}" srcOrd="4" destOrd="0" parTransId="{59DED538-3C92-48BD-A18D-3BAA9566F701}" sibTransId="{D32AFAB1-FBC3-49CC-9229-46F7F8819E03}"/>
    <dgm:cxn modelId="{C9D9218E-E413-4EF8-B1B0-00EDBC903CA8}" type="presOf" srcId="{4366C26B-BE2D-42E7-8E81-5E5857F4E127}" destId="{BEC57783-A1F8-41A3-B109-EC682A8D7F99}" srcOrd="0" destOrd="0" presId="urn:microsoft.com/office/officeart/2005/8/layout/radial1"/>
    <dgm:cxn modelId="{D2609891-8A27-4580-A18E-2C90FC982328}" type="presOf" srcId="{8CC448C5-7420-46C8-A60C-D81F86099D17}" destId="{DC1B79A4-E042-4E94-9F5D-EB27AE368505}" srcOrd="1" destOrd="0" presId="urn:microsoft.com/office/officeart/2005/8/layout/radial1"/>
    <dgm:cxn modelId="{2085A397-A00E-4F50-A2D5-FB2AF2B6B724}" type="presOf" srcId="{D0299666-E5FA-4176-B5C1-05FBF85FB833}" destId="{2CDCD4A4-8995-457F-8FEC-D987306A455F}" srcOrd="0" destOrd="0" presId="urn:microsoft.com/office/officeart/2005/8/layout/radial1"/>
    <dgm:cxn modelId="{712BB397-61AA-43EC-9334-50F333FAAEF4}" type="presOf" srcId="{199E1B51-78F0-4DA7-806C-DDBF73F50FC9}" destId="{E05BB6AD-F6C3-442C-9822-64FAE2AE248B}" srcOrd="0" destOrd="0" presId="urn:microsoft.com/office/officeart/2005/8/layout/radial1"/>
    <dgm:cxn modelId="{3E74A79A-6E14-43A6-9D22-998166930ACF}" type="presOf" srcId="{85F9237C-6D8E-4D29-83D6-CCA175C8AB16}" destId="{E1233CD8-28E6-4537-A0B8-D8E2B0464A20}" srcOrd="0" destOrd="0" presId="urn:microsoft.com/office/officeart/2005/8/layout/radial1"/>
    <dgm:cxn modelId="{6DE2E8A9-EDB2-45EE-8005-9D7BC13EBB7B}" type="presOf" srcId="{925F63BC-00EA-414E-B356-96EC8C316697}" destId="{8F9F8EF7-F6FB-4C22-A399-8E55DBF29977}" srcOrd="0" destOrd="0" presId="urn:microsoft.com/office/officeart/2005/8/layout/radial1"/>
    <dgm:cxn modelId="{2F7765AC-4A1C-479C-BADF-CCF8C131F9AD}" srcId="{199E1B51-78F0-4DA7-806C-DDBF73F50FC9}" destId="{D0299666-E5FA-4176-B5C1-05FBF85FB833}" srcOrd="1" destOrd="0" parTransId="{3B48C8DE-8F0C-4669-88DE-D6B3840D0FE6}" sibTransId="{382EE8E9-697E-4D04-99D9-124333025B31}"/>
    <dgm:cxn modelId="{B51B6FAD-D920-4480-A90A-E91222707D3F}" type="presOf" srcId="{58190B78-8E79-401F-B824-063A940D8381}" destId="{982E0C92-8729-45F4-BB63-12B6EB44DDF1}" srcOrd="0" destOrd="0" presId="urn:microsoft.com/office/officeart/2005/8/layout/radial1"/>
    <dgm:cxn modelId="{D2D31EC0-EEF9-4ACD-8CA5-703BC7EA2D9C}" type="presOf" srcId="{EF50B83F-094B-4A2E-AE40-5A2FA3BC1C82}" destId="{497EAB0B-82D8-4B90-AF11-BFF00BAD04D1}" srcOrd="0" destOrd="0" presId="urn:microsoft.com/office/officeart/2005/8/layout/radial1"/>
    <dgm:cxn modelId="{BF31D8CF-F4ED-483A-B6AE-32866968D00A}" type="presOf" srcId="{AA6891BB-1AE9-4CE3-B7B7-93259DF0027F}" destId="{C18D1355-DA91-491F-A50C-78F2E333789C}" srcOrd="0" destOrd="0" presId="urn:microsoft.com/office/officeart/2005/8/layout/radial1"/>
    <dgm:cxn modelId="{2CC262DF-77CD-418A-9BDB-0AC72FCCFE28}" type="presOf" srcId="{B2AF5286-CA2E-4456-B54B-815786CEEF85}" destId="{E2781526-01FE-41F4-A9E8-215EEBF51B6C}" srcOrd="0" destOrd="0" presId="urn:microsoft.com/office/officeart/2005/8/layout/radial1"/>
    <dgm:cxn modelId="{02BA23E4-A0C4-4D6F-81C5-4480503233B5}" srcId="{199E1B51-78F0-4DA7-806C-DDBF73F50FC9}" destId="{EF50B83F-094B-4A2E-AE40-5A2FA3BC1C82}" srcOrd="0" destOrd="0" parTransId="{AA6891BB-1AE9-4CE3-B7B7-93259DF0027F}" sibTransId="{E768F410-A1F6-4055-BC49-D8BC81010C5B}"/>
    <dgm:cxn modelId="{A45262F2-55DC-4327-B1C8-6A077CC1E932}" srcId="{B2AF5286-CA2E-4456-B54B-815786CEEF85}" destId="{9E05199A-4FFA-4AB1-BBB6-5C22527C0F54}" srcOrd="1" destOrd="0" parTransId="{88272132-4488-44B8-8ED7-B0F58358387F}" sibTransId="{0B928AA6-1071-4D44-9C27-D6E76D7182C1}"/>
    <dgm:cxn modelId="{4EBD50FD-E92A-465D-9ADC-081DDCA30895}" type="presOf" srcId="{8CC448C5-7420-46C8-A60C-D81F86099D17}" destId="{A15DE306-CCE1-418C-9C96-5B422CAE1EDF}" srcOrd="0" destOrd="0" presId="urn:microsoft.com/office/officeart/2005/8/layout/radial1"/>
    <dgm:cxn modelId="{A3B49DFE-A03C-4B2B-9981-C89E972A2241}" srcId="{199E1B51-78F0-4DA7-806C-DDBF73F50FC9}" destId="{4366C26B-BE2D-42E7-8E81-5E5857F4E127}" srcOrd="3" destOrd="0" parTransId="{58190B78-8E79-401F-B824-063A940D8381}" sibTransId="{23FB6A58-803F-4951-9D1D-F07948631FBA}"/>
    <dgm:cxn modelId="{CB894297-CED0-4A2D-BED9-A50F4242E3D1}" type="presParOf" srcId="{E2781526-01FE-41F4-A9E8-215EEBF51B6C}" destId="{E05BB6AD-F6C3-442C-9822-64FAE2AE248B}" srcOrd="0" destOrd="0" presId="urn:microsoft.com/office/officeart/2005/8/layout/radial1"/>
    <dgm:cxn modelId="{4F071552-18F4-45D3-A36E-D705B100EF66}" type="presParOf" srcId="{E2781526-01FE-41F4-A9E8-215EEBF51B6C}" destId="{C18D1355-DA91-491F-A50C-78F2E333789C}" srcOrd="1" destOrd="0" presId="urn:microsoft.com/office/officeart/2005/8/layout/radial1"/>
    <dgm:cxn modelId="{B160894B-4CE0-40E7-ABCA-2A5813750D9A}" type="presParOf" srcId="{C18D1355-DA91-491F-A50C-78F2E333789C}" destId="{FCA14467-6B8C-48E0-AC4D-627D33678978}" srcOrd="0" destOrd="0" presId="urn:microsoft.com/office/officeart/2005/8/layout/radial1"/>
    <dgm:cxn modelId="{B547B1E5-F418-4AC2-9423-6770873684A8}" type="presParOf" srcId="{E2781526-01FE-41F4-A9E8-215EEBF51B6C}" destId="{497EAB0B-82D8-4B90-AF11-BFF00BAD04D1}" srcOrd="2" destOrd="0" presId="urn:microsoft.com/office/officeart/2005/8/layout/radial1"/>
    <dgm:cxn modelId="{5289E157-730E-45B5-835F-9159B16ED2BD}" type="presParOf" srcId="{E2781526-01FE-41F4-A9E8-215EEBF51B6C}" destId="{998CCEA9-7869-4BED-BB8C-B8B7B7752C74}" srcOrd="3" destOrd="0" presId="urn:microsoft.com/office/officeart/2005/8/layout/radial1"/>
    <dgm:cxn modelId="{96DF33DC-5A44-4903-96F0-42E175F6AFE2}" type="presParOf" srcId="{998CCEA9-7869-4BED-BB8C-B8B7B7752C74}" destId="{0BBBDDFF-BFC7-481E-9F6E-9C106CFE31F3}" srcOrd="0" destOrd="0" presId="urn:microsoft.com/office/officeart/2005/8/layout/radial1"/>
    <dgm:cxn modelId="{1543F389-8E5E-4DA9-A8F5-7AA56CAF1E6F}" type="presParOf" srcId="{E2781526-01FE-41F4-A9E8-215EEBF51B6C}" destId="{2CDCD4A4-8995-457F-8FEC-D987306A455F}" srcOrd="4" destOrd="0" presId="urn:microsoft.com/office/officeart/2005/8/layout/radial1"/>
    <dgm:cxn modelId="{A9D73C75-4969-4974-85A9-D2D0C3DA6E8E}" type="presParOf" srcId="{E2781526-01FE-41F4-A9E8-215EEBF51B6C}" destId="{A15DE306-CCE1-418C-9C96-5B422CAE1EDF}" srcOrd="5" destOrd="0" presId="urn:microsoft.com/office/officeart/2005/8/layout/radial1"/>
    <dgm:cxn modelId="{F2F23B8F-612B-4C56-BE44-E72213D01168}" type="presParOf" srcId="{A15DE306-CCE1-418C-9C96-5B422CAE1EDF}" destId="{DC1B79A4-E042-4E94-9F5D-EB27AE368505}" srcOrd="0" destOrd="0" presId="urn:microsoft.com/office/officeart/2005/8/layout/radial1"/>
    <dgm:cxn modelId="{824F8AD8-6D22-490D-9606-52328C26C8EB}" type="presParOf" srcId="{E2781526-01FE-41F4-A9E8-215EEBF51B6C}" destId="{8F9F8EF7-F6FB-4C22-A399-8E55DBF29977}" srcOrd="6" destOrd="0" presId="urn:microsoft.com/office/officeart/2005/8/layout/radial1"/>
    <dgm:cxn modelId="{792E8D18-B2F4-41F6-82B5-3648C70E0FD4}" type="presParOf" srcId="{E2781526-01FE-41F4-A9E8-215EEBF51B6C}" destId="{982E0C92-8729-45F4-BB63-12B6EB44DDF1}" srcOrd="7" destOrd="0" presId="urn:microsoft.com/office/officeart/2005/8/layout/radial1"/>
    <dgm:cxn modelId="{9464C03C-8895-49BD-86DD-F41B9136285E}" type="presParOf" srcId="{982E0C92-8729-45F4-BB63-12B6EB44DDF1}" destId="{F5B2DBB9-AF88-4D90-8346-F0E6FA2AA68A}" srcOrd="0" destOrd="0" presId="urn:microsoft.com/office/officeart/2005/8/layout/radial1"/>
    <dgm:cxn modelId="{154EBDB3-BFBD-4D46-AEB5-3F9081839C0F}" type="presParOf" srcId="{E2781526-01FE-41F4-A9E8-215EEBF51B6C}" destId="{BEC57783-A1F8-41A3-B109-EC682A8D7F99}" srcOrd="8" destOrd="0" presId="urn:microsoft.com/office/officeart/2005/8/layout/radial1"/>
    <dgm:cxn modelId="{9B9BC144-EE8E-4EEB-BA5C-A61B7038F4B3}" type="presParOf" srcId="{E2781526-01FE-41F4-A9E8-215EEBF51B6C}" destId="{BF54B396-1449-432B-A459-3EDD82571F58}" srcOrd="9" destOrd="0" presId="urn:microsoft.com/office/officeart/2005/8/layout/radial1"/>
    <dgm:cxn modelId="{55682709-9A5E-4824-9470-AE50161F20E1}" type="presParOf" srcId="{BF54B396-1449-432B-A459-3EDD82571F58}" destId="{5328CECB-CE01-4BB6-8934-0D0765FEA482}" srcOrd="0" destOrd="0" presId="urn:microsoft.com/office/officeart/2005/8/layout/radial1"/>
    <dgm:cxn modelId="{4448D466-633E-4846-9DB6-14AD8EB56D29}" type="presParOf" srcId="{E2781526-01FE-41F4-A9E8-215EEBF51B6C}" destId="{E1233CD8-28E6-4537-A0B8-D8E2B0464A20}"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D10C1-CE7C-46A0-B4B9-0100B17AFFBD}">
      <dsp:nvSpPr>
        <dsp:cNvPr id="0" name=""/>
        <dsp:cNvSpPr/>
      </dsp:nvSpPr>
      <dsp:spPr>
        <a:xfrm>
          <a:off x="4484980" y="2339133"/>
          <a:ext cx="1805669" cy="1805669"/>
        </a:xfrm>
        <a:prstGeom prst="ellipse">
          <a:avLst/>
        </a:prstGeom>
        <a:solidFill>
          <a:schemeClr val="bg1"/>
        </a:solidFill>
        <a:ln w="25400" cap="flat" cmpd="sng" algn="ctr">
          <a:solidFill>
            <a:schemeClr val="accent3">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9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Ministry: </a:t>
          </a:r>
          <a:r>
            <a:rPr kumimoji="0" lang="en-ZA" sz="1900" b="1"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dtic</a:t>
          </a:r>
          <a:endParaRPr kumimoji="0" lang="en-US" sz="19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4749414" y="2603567"/>
        <a:ext cx="1276801" cy="1276801"/>
      </dsp:txXfrm>
    </dsp:sp>
    <dsp:sp modelId="{20A5FA58-7831-4AB6-A434-C7B66992B9CF}">
      <dsp:nvSpPr>
        <dsp:cNvPr id="0" name=""/>
        <dsp:cNvSpPr/>
      </dsp:nvSpPr>
      <dsp:spPr>
        <a:xfrm rot="16157899">
          <a:off x="5120105" y="2069974"/>
          <a:ext cx="507096" cy="31393"/>
        </a:xfrm>
        <a:custGeom>
          <a:avLst/>
          <a:gdLst/>
          <a:ahLst/>
          <a:cxnLst/>
          <a:rect l="0" t="0" r="0" b="0"/>
          <a:pathLst>
            <a:path>
              <a:moveTo>
                <a:pt x="0" y="15696"/>
              </a:moveTo>
              <a:lnTo>
                <a:pt x="507096" y="15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5360976" y="2072994"/>
        <a:ext cx="25354" cy="25354"/>
      </dsp:txXfrm>
    </dsp:sp>
    <dsp:sp modelId="{20EAC249-7805-42F9-B89A-C6EE3BBB3522}">
      <dsp:nvSpPr>
        <dsp:cNvPr id="0" name=""/>
        <dsp:cNvSpPr/>
      </dsp:nvSpPr>
      <dsp:spPr>
        <a:xfrm>
          <a:off x="4456657" y="26540"/>
          <a:ext cx="1805669" cy="1805669"/>
        </a:xfrm>
        <a:prstGeom prst="ellipse">
          <a:avLst/>
        </a:prstGeom>
        <a:solidFill>
          <a:srgbClr val="92D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The South African Bureau of Standards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SABS</a:t>
          </a:r>
          <a:endParaRPr kumimoji="0" lang="en-US" sz="13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4721091" y="290974"/>
        <a:ext cx="1276801" cy="1276801"/>
      </dsp:txXfrm>
    </dsp:sp>
    <dsp:sp modelId="{74EA5DE3-6D11-4500-A5A0-07353862E4EA}">
      <dsp:nvSpPr>
        <dsp:cNvPr id="0" name=""/>
        <dsp:cNvSpPr/>
      </dsp:nvSpPr>
      <dsp:spPr>
        <a:xfrm rot="21458121">
          <a:off x="6289688" y="3179656"/>
          <a:ext cx="453928" cy="31393"/>
        </a:xfrm>
        <a:custGeom>
          <a:avLst/>
          <a:gdLst/>
          <a:ahLst/>
          <a:cxnLst/>
          <a:rect l="0" t="0" r="0" b="0"/>
          <a:pathLst>
            <a:path>
              <a:moveTo>
                <a:pt x="0" y="15696"/>
              </a:moveTo>
              <a:lnTo>
                <a:pt x="453928" y="15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05304" y="3184005"/>
        <a:ext cx="22696" cy="22696"/>
      </dsp:txXfrm>
    </dsp:sp>
    <dsp:sp modelId="{D1C5A5BC-DF42-45F1-81BE-42B79391538C}">
      <dsp:nvSpPr>
        <dsp:cNvPr id="0" name=""/>
        <dsp:cNvSpPr/>
      </dsp:nvSpPr>
      <dsp:spPr>
        <a:xfrm>
          <a:off x="6742655" y="2245904"/>
          <a:ext cx="1805669" cy="180566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The NRCS</a:t>
          </a:r>
          <a:endParaRPr kumimoji="0" lang="en-US"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7007089" y="2510338"/>
        <a:ext cx="1276801" cy="1276801"/>
      </dsp:txXfrm>
    </dsp:sp>
    <dsp:sp modelId="{6E37A989-8ABF-42DB-98EB-9C95D4DCC254}">
      <dsp:nvSpPr>
        <dsp:cNvPr id="0" name=""/>
        <dsp:cNvSpPr/>
      </dsp:nvSpPr>
      <dsp:spPr>
        <a:xfrm rot="5440264">
          <a:off x="5064317" y="4438324"/>
          <a:ext cx="618603" cy="31393"/>
        </a:xfrm>
        <a:custGeom>
          <a:avLst/>
          <a:gdLst/>
          <a:ahLst/>
          <a:cxnLst/>
          <a:rect l="0" t="0" r="0" b="0"/>
          <a:pathLst>
            <a:path>
              <a:moveTo>
                <a:pt x="0" y="15696"/>
              </a:moveTo>
              <a:lnTo>
                <a:pt x="618603" y="15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5358154" y="4438556"/>
        <a:ext cx="30930" cy="30930"/>
      </dsp:txXfrm>
    </dsp:sp>
    <dsp:sp modelId="{FFA72D74-31BF-4ACE-9621-0A1069A65B5C}">
      <dsp:nvSpPr>
        <dsp:cNvPr id="0" name=""/>
        <dsp:cNvSpPr/>
      </dsp:nvSpPr>
      <dsp:spPr>
        <a:xfrm>
          <a:off x="4456651" y="4763241"/>
          <a:ext cx="1805669" cy="1794781"/>
        </a:xfrm>
        <a:prstGeom prst="ellipse">
          <a:avLst/>
        </a:prstGeom>
        <a:solidFill>
          <a:srgbClr val="FFC0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3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South African National Accreditation System: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3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3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SANAS</a:t>
          </a:r>
          <a:endParaRPr kumimoji="0" lang="en-US" sz="13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4721085" y="5026081"/>
        <a:ext cx="1276801" cy="1269101"/>
      </dsp:txXfrm>
    </dsp:sp>
    <dsp:sp modelId="{5AF0F3E9-CE22-47FD-BF15-76223C233FDC}">
      <dsp:nvSpPr>
        <dsp:cNvPr id="0" name=""/>
        <dsp:cNvSpPr/>
      </dsp:nvSpPr>
      <dsp:spPr>
        <a:xfrm rot="10743196">
          <a:off x="3947240" y="3245632"/>
          <a:ext cx="537900" cy="31393"/>
        </a:xfrm>
        <a:custGeom>
          <a:avLst/>
          <a:gdLst/>
          <a:ahLst/>
          <a:cxnLst/>
          <a:rect l="0" t="0" r="0" b="0"/>
          <a:pathLst>
            <a:path>
              <a:moveTo>
                <a:pt x="0" y="15696"/>
              </a:moveTo>
              <a:lnTo>
                <a:pt x="537900" y="15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202743" y="3247881"/>
        <a:ext cx="26895" cy="26895"/>
      </dsp:txXfrm>
    </dsp:sp>
    <dsp:sp modelId="{EC1CA0DC-8245-42A0-B605-992CD06BAA4A}">
      <dsp:nvSpPr>
        <dsp:cNvPr id="0" name=""/>
        <dsp:cNvSpPr/>
      </dsp:nvSpPr>
      <dsp:spPr>
        <a:xfrm>
          <a:off x="1851358" y="2380254"/>
          <a:ext cx="2096111" cy="1805669"/>
        </a:xfrm>
        <a:prstGeom prst="ellipse">
          <a:avLst/>
        </a:prstGeom>
        <a:solidFill>
          <a:schemeClr val="accent2">
            <a:lumMod val="40000"/>
            <a:lumOff val="6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The National Metrology Institute of SA: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ZA"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NMISA</a:t>
          </a:r>
          <a:endParaRPr kumimoji="0" lang="en-US" sz="14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2158326" y="2644688"/>
        <a:ext cx="1482175" cy="127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BB6AD-F6C3-442C-9822-64FAE2AE248B}">
      <dsp:nvSpPr>
        <dsp:cNvPr id="0" name=""/>
        <dsp:cNvSpPr/>
      </dsp:nvSpPr>
      <dsp:spPr>
        <a:xfrm>
          <a:off x="4061817" y="2312079"/>
          <a:ext cx="2251535" cy="2183716"/>
        </a:xfrm>
        <a:prstGeom prst="ellipse">
          <a:avLst/>
        </a:prstGeom>
        <a:no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en-US" sz="1800" b="1" i="0" u="none" strike="noStrike" kern="1200" baseline="0" dirty="0">
              <a:solidFill>
                <a:schemeClr val="tx1"/>
              </a:solidFill>
              <a:latin typeface="Arial"/>
              <a:ea typeface="+mn-ea"/>
              <a:cs typeface="+mn-cs"/>
            </a:rPr>
            <a:t>Maintenance  of the SPS compliance profile for aquaculture products</a:t>
          </a:r>
          <a:endParaRPr lang="en-US" sz="1800" b="1" kern="1200" dirty="0">
            <a:solidFill>
              <a:schemeClr val="tx1"/>
            </a:solidFill>
            <a:latin typeface="Calibri"/>
            <a:ea typeface="+mn-ea"/>
            <a:cs typeface="+mn-cs"/>
          </a:endParaRPr>
        </a:p>
      </dsp:txBody>
      <dsp:txXfrm>
        <a:off x="4391547" y="2631877"/>
        <a:ext cx="1592075" cy="1544120"/>
      </dsp:txXfrm>
    </dsp:sp>
    <dsp:sp modelId="{C18D1355-DA91-491F-A50C-78F2E333789C}">
      <dsp:nvSpPr>
        <dsp:cNvPr id="0" name=""/>
        <dsp:cNvSpPr/>
      </dsp:nvSpPr>
      <dsp:spPr>
        <a:xfrm rot="16232844">
          <a:off x="5024652" y="2120637"/>
          <a:ext cx="350072" cy="32919"/>
        </a:xfrm>
        <a:custGeom>
          <a:avLst/>
          <a:gdLst/>
          <a:ahLst/>
          <a:cxnLst/>
          <a:rect l="0" t="0" r="0" b="0"/>
          <a:pathLst>
            <a:path>
              <a:moveTo>
                <a:pt x="0" y="22542"/>
              </a:moveTo>
              <a:lnTo>
                <a:pt x="413039" y="22542"/>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5190854" y="2145764"/>
        <a:ext cx="0" cy="0"/>
      </dsp:txXfrm>
    </dsp:sp>
    <dsp:sp modelId="{497EAB0B-82D8-4B90-AF11-BFF00BAD04D1}">
      <dsp:nvSpPr>
        <dsp:cNvPr id="0" name=""/>
        <dsp:cNvSpPr/>
      </dsp:nvSpPr>
      <dsp:spPr>
        <a:xfrm>
          <a:off x="4149990" y="-82407"/>
          <a:ext cx="2122273" cy="2044519"/>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en-US" sz="1800" b="1" kern="1200" dirty="0">
              <a:solidFill>
                <a:schemeClr val="tx1"/>
              </a:solidFill>
              <a:latin typeface="Arial" pitchFamily="34" charset="0"/>
              <a:ea typeface="+mn-ea"/>
              <a:cs typeface="Arial" pitchFamily="34" charset="0"/>
            </a:rPr>
            <a:t>Legislation</a:t>
          </a:r>
        </a:p>
      </dsp:txBody>
      <dsp:txXfrm>
        <a:off x="4460790" y="217006"/>
        <a:ext cx="1500673" cy="1445693"/>
      </dsp:txXfrm>
    </dsp:sp>
    <dsp:sp modelId="{998CCEA9-7869-4BED-BB8C-B8B7B7752C74}">
      <dsp:nvSpPr>
        <dsp:cNvPr id="0" name=""/>
        <dsp:cNvSpPr/>
      </dsp:nvSpPr>
      <dsp:spPr>
        <a:xfrm rot="19661314">
          <a:off x="6090076" y="2651282"/>
          <a:ext cx="523079" cy="32919"/>
        </a:xfrm>
        <a:custGeom>
          <a:avLst/>
          <a:gdLst/>
          <a:ahLst/>
          <a:cxnLst/>
          <a:rect l="0" t="0" r="0" b="0"/>
          <a:pathLst>
            <a:path>
              <a:moveTo>
                <a:pt x="0" y="22542"/>
              </a:moveTo>
              <a:lnTo>
                <a:pt x="315397" y="22542"/>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6333574" y="2663679"/>
        <a:ext cx="0" cy="0"/>
      </dsp:txXfrm>
    </dsp:sp>
    <dsp:sp modelId="{2CDCD4A4-8995-457F-8FEC-D987306A455F}">
      <dsp:nvSpPr>
        <dsp:cNvPr id="0" name=""/>
        <dsp:cNvSpPr/>
      </dsp:nvSpPr>
      <dsp:spPr>
        <a:xfrm>
          <a:off x="6401473" y="895310"/>
          <a:ext cx="2154631" cy="2119094"/>
        </a:xfrm>
        <a:prstGeom prst="ellipse">
          <a:avLst/>
        </a:prstGeom>
        <a:solidFill>
          <a:srgbClr val="60F52B"/>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en-US" sz="1800" b="1" i="0" u="none" strike="noStrike" kern="1200" baseline="0" dirty="0">
              <a:solidFill>
                <a:schemeClr val="tx1"/>
              </a:solidFill>
              <a:latin typeface="Arial"/>
              <a:ea typeface="+mn-ea"/>
              <a:cs typeface="+mn-cs"/>
            </a:rPr>
            <a:t>Enforcement </a:t>
          </a:r>
          <a:endParaRPr lang="en-US" sz="1800" b="1" kern="1200" dirty="0">
            <a:solidFill>
              <a:schemeClr val="tx1"/>
            </a:solidFill>
            <a:latin typeface="Calibri"/>
            <a:ea typeface="+mn-ea"/>
            <a:cs typeface="+mn-cs"/>
          </a:endParaRPr>
        </a:p>
      </dsp:txBody>
      <dsp:txXfrm>
        <a:off x="6717011" y="1205644"/>
        <a:ext cx="1523555" cy="1498426"/>
      </dsp:txXfrm>
    </dsp:sp>
    <dsp:sp modelId="{A15DE306-CCE1-418C-9C96-5B422CAE1EDF}">
      <dsp:nvSpPr>
        <dsp:cNvPr id="0" name=""/>
        <dsp:cNvSpPr/>
      </dsp:nvSpPr>
      <dsp:spPr>
        <a:xfrm rot="2804501">
          <a:off x="5883976" y="4338582"/>
          <a:ext cx="397159" cy="32919"/>
        </a:xfrm>
        <a:custGeom>
          <a:avLst/>
          <a:gdLst/>
          <a:ahLst/>
          <a:cxnLst/>
          <a:rect l="0" t="0" r="0" b="0"/>
          <a:pathLst>
            <a:path>
              <a:moveTo>
                <a:pt x="0" y="22542"/>
              </a:moveTo>
              <a:lnTo>
                <a:pt x="335173" y="22542"/>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6082981" y="4341006"/>
        <a:ext cx="0" cy="0"/>
      </dsp:txXfrm>
    </dsp:sp>
    <dsp:sp modelId="{8F9F8EF7-F6FB-4C22-A399-8E55DBF29977}">
      <dsp:nvSpPr>
        <dsp:cNvPr id="0" name=""/>
        <dsp:cNvSpPr/>
      </dsp:nvSpPr>
      <dsp:spPr>
        <a:xfrm>
          <a:off x="5902584" y="4191132"/>
          <a:ext cx="2094873" cy="2171567"/>
        </a:xfrm>
        <a:prstGeom prst="ellipse">
          <a:avLst/>
        </a:prstGeom>
        <a:solidFill>
          <a:schemeClr val="accent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en-US" sz="1800" b="1" kern="1200" dirty="0">
              <a:solidFill>
                <a:schemeClr val="tx1"/>
              </a:solidFill>
              <a:latin typeface="Arial" pitchFamily="34" charset="0"/>
              <a:ea typeface="+mn-ea"/>
              <a:cs typeface="Arial" pitchFamily="34" charset="0"/>
            </a:rPr>
            <a:t>Laboratory scope</a:t>
          </a:r>
        </a:p>
      </dsp:txBody>
      <dsp:txXfrm>
        <a:off x="6209371" y="4509151"/>
        <a:ext cx="1481299" cy="1535529"/>
      </dsp:txXfrm>
    </dsp:sp>
    <dsp:sp modelId="{982E0C92-8729-45F4-BB63-12B6EB44DDF1}">
      <dsp:nvSpPr>
        <dsp:cNvPr id="0" name=""/>
        <dsp:cNvSpPr/>
      </dsp:nvSpPr>
      <dsp:spPr>
        <a:xfrm rot="8347298">
          <a:off x="3864505" y="4294547"/>
          <a:ext cx="550261" cy="32919"/>
        </a:xfrm>
        <a:custGeom>
          <a:avLst/>
          <a:gdLst/>
          <a:ahLst/>
          <a:cxnLst/>
          <a:rect l="0" t="0" r="0" b="0"/>
          <a:pathLst>
            <a:path>
              <a:moveTo>
                <a:pt x="0" y="22542"/>
              </a:moveTo>
              <a:lnTo>
                <a:pt x="315397" y="22542"/>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rot="10800000">
        <a:off x="4159040" y="4312405"/>
        <a:ext cx="0" cy="0"/>
      </dsp:txXfrm>
    </dsp:sp>
    <dsp:sp modelId="{BEC57783-A1F8-41A3-B109-EC682A8D7F99}">
      <dsp:nvSpPr>
        <dsp:cNvPr id="0" name=""/>
        <dsp:cNvSpPr/>
      </dsp:nvSpPr>
      <dsp:spPr>
        <a:xfrm>
          <a:off x="2092588" y="4133847"/>
          <a:ext cx="2097068" cy="2082876"/>
        </a:xfrm>
        <a:prstGeom prst="ellipse">
          <a:avLst/>
        </a:prstGeom>
        <a:solidFill>
          <a:srgbClr val="60F52B"/>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en-US" sz="1800" b="1" i="0" u="none" strike="noStrike" kern="1200" baseline="0" dirty="0" err="1">
              <a:solidFill>
                <a:schemeClr val="tx1"/>
              </a:solidFill>
              <a:latin typeface="Arial"/>
              <a:ea typeface="+mn-ea"/>
              <a:cs typeface="+mn-cs"/>
            </a:rPr>
            <a:t>Adhoc</a:t>
          </a:r>
          <a:r>
            <a:rPr lang="en-US" sz="1800" b="1" i="0" u="none" strike="noStrike" kern="1200" baseline="0" dirty="0">
              <a:solidFill>
                <a:schemeClr val="tx1"/>
              </a:solidFill>
              <a:latin typeface="Arial"/>
              <a:ea typeface="+mn-ea"/>
              <a:cs typeface="+mn-cs"/>
            </a:rPr>
            <a:t> </a:t>
          </a:r>
          <a:r>
            <a:rPr lang="en-US" sz="1800" b="1" i="0" u="none" strike="noStrike" kern="1200" baseline="0" dirty="0" err="1">
              <a:solidFill>
                <a:schemeClr val="tx1"/>
              </a:solidFill>
              <a:latin typeface="Arial"/>
              <a:ea typeface="+mn-ea"/>
              <a:cs typeface="+mn-cs"/>
            </a:rPr>
            <a:t>Fora</a:t>
          </a:r>
          <a:r>
            <a:rPr lang="en-US" sz="1800" b="1" i="0" u="none" strike="noStrike" kern="1200" baseline="0" dirty="0">
              <a:solidFill>
                <a:schemeClr val="tx1"/>
              </a:solidFill>
              <a:latin typeface="Arial"/>
              <a:ea typeface="+mn-ea"/>
              <a:cs typeface="+mn-cs"/>
            </a:rPr>
            <a:t> -Priorities</a:t>
          </a:r>
          <a:endParaRPr lang="en-US" sz="1800" b="1" kern="1200" dirty="0">
            <a:solidFill>
              <a:schemeClr val="tx1"/>
            </a:solidFill>
            <a:latin typeface="Calibri"/>
            <a:ea typeface="+mn-ea"/>
            <a:cs typeface="+mn-cs"/>
          </a:endParaRPr>
        </a:p>
      </dsp:txBody>
      <dsp:txXfrm>
        <a:off x="2399696" y="4438877"/>
        <a:ext cx="1482852" cy="1472816"/>
      </dsp:txXfrm>
    </dsp:sp>
    <dsp:sp modelId="{BF54B396-1449-432B-A459-3EDD82571F58}">
      <dsp:nvSpPr>
        <dsp:cNvPr id="0" name=""/>
        <dsp:cNvSpPr/>
      </dsp:nvSpPr>
      <dsp:spPr>
        <a:xfrm rot="12212921">
          <a:off x="3740958" y="2852450"/>
          <a:ext cx="438006" cy="32919"/>
        </a:xfrm>
        <a:custGeom>
          <a:avLst/>
          <a:gdLst/>
          <a:ahLst/>
          <a:cxnLst/>
          <a:rect l="0" t="0" r="0" b="0"/>
          <a:pathLst>
            <a:path>
              <a:moveTo>
                <a:pt x="0" y="22542"/>
              </a:moveTo>
              <a:lnTo>
                <a:pt x="315397" y="22542"/>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rot="10800000">
        <a:off x="3965624" y="2883323"/>
        <a:ext cx="0" cy="0"/>
      </dsp:txXfrm>
    </dsp:sp>
    <dsp:sp modelId="{E1233CD8-28E6-4537-A0B8-D8E2B0464A20}">
      <dsp:nvSpPr>
        <dsp:cNvPr id="0" name=""/>
        <dsp:cNvSpPr/>
      </dsp:nvSpPr>
      <dsp:spPr>
        <a:xfrm>
          <a:off x="1635394" y="1200110"/>
          <a:ext cx="2211381" cy="2275170"/>
        </a:xfrm>
        <a:prstGeom prst="ellipse">
          <a:avLst/>
        </a:prstGeom>
        <a:solidFill>
          <a:srgbClr val="FFFF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rtl="0">
            <a:lnSpc>
              <a:spcPct val="90000"/>
            </a:lnSpc>
            <a:spcBef>
              <a:spcPct val="0"/>
            </a:spcBef>
            <a:spcAft>
              <a:spcPct val="35000"/>
            </a:spcAft>
            <a:buNone/>
          </a:pPr>
          <a:r>
            <a:rPr lang="en-US" sz="1800" b="1" i="0" u="none" strike="noStrike" kern="1200" baseline="0" dirty="0">
              <a:solidFill>
                <a:schemeClr val="tx1"/>
              </a:solidFill>
              <a:latin typeface="Arial"/>
              <a:ea typeface="+mn-ea"/>
              <a:cs typeface="+mn-cs"/>
            </a:rPr>
            <a:t>Governance/Coordination</a:t>
          </a:r>
          <a:endParaRPr lang="en-US" sz="1800" b="1" kern="1200" dirty="0">
            <a:solidFill>
              <a:schemeClr val="tx1"/>
            </a:solidFill>
            <a:latin typeface="Calibri"/>
            <a:ea typeface="+mn-ea"/>
            <a:cs typeface="+mn-cs"/>
          </a:endParaRPr>
        </a:p>
      </dsp:txBody>
      <dsp:txXfrm>
        <a:off x="1959243" y="1533301"/>
        <a:ext cx="1563683" cy="160878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5BC7204-4255-4E3F-ACCD-0CF88093FA58}" type="datetime1">
              <a:rPr lang="en-US"/>
              <a:pPr>
                <a:defRPr/>
              </a:pPr>
              <a:t>3/10/2021</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ACE2DDF-1AA0-4506-8821-027F4E3BD234}" type="slidenum">
              <a:rPr lang="en-US"/>
              <a:pPr>
                <a:defRPr/>
              </a:pPr>
              <a:t>‹#›</a:t>
            </a:fld>
            <a:endParaRPr lang="en-US"/>
          </a:p>
        </p:txBody>
      </p:sp>
    </p:spTree>
    <p:extLst>
      <p:ext uri="{BB962C8B-B14F-4D97-AF65-F5344CB8AC3E}">
        <p14:creationId xmlns:p14="http://schemas.microsoft.com/office/powerpoint/2010/main" val="1850824222"/>
      </p:ext>
    </p:extLst>
  </p:cSld>
  <p:clrMap bg1="lt1" tx1="dk1" bg2="lt2" tx2="dk2" accent1="accent1" accent2="accent2" accent3="accent3" accent4="accent4" accent5="accent5" accent6="accent6" hlink="hlink" folHlink="folHlink"/>
  <p:notesStyle>
    <a:lvl1pPr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1pPr>
    <a:lvl2pPr marL="520700"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2pPr>
    <a:lvl3pPr marL="1041400"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3pPr>
    <a:lvl4pPr marL="1563688"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4pPr>
    <a:lvl5pPr marL="2084388"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006475" y="685800"/>
            <a:ext cx="4845050" cy="3429000"/>
          </a:xfrm>
          <a:ln/>
        </p:spPr>
      </p:sp>
      <p:sp>
        <p:nvSpPr>
          <p:cNvPr id="63491" name="Rectangle 3"/>
          <p:cNvSpPr>
            <a:spLocks noGrp="1" noChangeArrowheads="1"/>
          </p:cNvSpPr>
          <p:nvPr>
            <p:ph type="body" idx="1"/>
          </p:nvPr>
        </p:nvSpPr>
        <p:spPr>
          <a:xfrm>
            <a:off x="685801"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75483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520685" rtl="0" eaLnBrk="1" fontAlgn="base" latinLnBrk="0" hangingPunct="1">
              <a:lnSpc>
                <a:spcPct val="100000"/>
              </a:lnSpc>
              <a:spcBef>
                <a:spcPct val="0"/>
              </a:spcBef>
              <a:spcAft>
                <a:spcPct val="0"/>
              </a:spcAft>
              <a:buClrTx/>
              <a:buSzTx/>
              <a:buFontTx/>
              <a:buNone/>
              <a:tabLst/>
              <a:defRPr/>
            </a:pPr>
            <a:fld id="{A334E195-1B54-4CBB-8513-19AD71C13334}"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Arial" pitchFamily="34" charset="0"/>
              </a:rPr>
              <a:pPr marL="0" marR="0" lvl="0" indent="0" algn="r" defTabSz="520685"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Fish	Meat	Non Compulsory related</a:t>
            </a:r>
          </a:p>
          <a:p>
            <a:pPr eaLnBrk="1" hangingPunct="1"/>
            <a:r>
              <a:rPr lang="en-US">
                <a:latin typeface="Arial" pitchFamily="34" charset="0"/>
                <a:cs typeface="Arial" pitchFamily="34" charset="0"/>
              </a:rPr>
              <a:t>78	12	10</a:t>
            </a:r>
          </a:p>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305204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a:t>Click to edit Master title style</a:t>
            </a:r>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D265EF9-2EFA-4248-B0E6-5BE8D2E04BE1}" type="datetime1">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2ED0E4-9037-410A-AA9A-3F64A25B1205}" type="slidenum">
              <a:rPr lang="en-US"/>
              <a:pPr>
                <a:defRPr/>
              </a:pPr>
              <a:t>‹#›</a:t>
            </a:fld>
            <a:endParaRPr lang="en-US"/>
          </a:p>
        </p:txBody>
      </p:sp>
    </p:spTree>
    <p:extLst>
      <p:ext uri="{BB962C8B-B14F-4D97-AF65-F5344CB8AC3E}">
        <p14:creationId xmlns:p14="http://schemas.microsoft.com/office/powerpoint/2010/main" val="418169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72D969-5B88-40C4-A78A-30D6446545FC}" type="datetime1">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6D5C90-D5B2-45D4-A589-B6D6542D3EFE}" type="slidenum">
              <a:rPr lang="en-US"/>
              <a:pPr>
                <a:defRPr/>
              </a:pPr>
              <a:t>‹#›</a:t>
            </a:fld>
            <a:endParaRPr lang="en-US"/>
          </a:p>
        </p:txBody>
      </p:sp>
    </p:spTree>
    <p:extLst>
      <p:ext uri="{BB962C8B-B14F-4D97-AF65-F5344CB8AC3E}">
        <p14:creationId xmlns:p14="http://schemas.microsoft.com/office/powerpoint/2010/main" val="8727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EF0428-B5DC-497A-8B90-E67F33669B6B}" type="datetime1">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67B8D-2F39-4CE5-863F-D8235AB0A891}" type="slidenum">
              <a:rPr lang="en-US"/>
              <a:pPr>
                <a:defRPr/>
              </a:pPr>
              <a:t>‹#›</a:t>
            </a:fld>
            <a:endParaRPr lang="en-US"/>
          </a:p>
        </p:txBody>
      </p:sp>
    </p:spTree>
    <p:extLst>
      <p:ext uri="{BB962C8B-B14F-4D97-AF65-F5344CB8AC3E}">
        <p14:creationId xmlns:p14="http://schemas.microsoft.com/office/powerpoint/2010/main" val="46425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a:t>Click to edit Master title style</a:t>
            </a:r>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B215F7-94B3-4CD8-BFBD-7D0AE992CA70}" type="datetime1">
              <a:rPr lang="en-US" smtClean="0"/>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2ED0E4-9037-410A-AA9A-3F64A25B1205}" type="slidenum">
              <a:rPr lang="en-US"/>
              <a:pPr>
                <a:defRPr/>
              </a:pPr>
              <a:t>‹#›</a:t>
            </a:fld>
            <a:endParaRPr lang="en-US"/>
          </a:p>
        </p:txBody>
      </p:sp>
    </p:spTree>
    <p:extLst>
      <p:ext uri="{BB962C8B-B14F-4D97-AF65-F5344CB8AC3E}">
        <p14:creationId xmlns:p14="http://schemas.microsoft.com/office/powerpoint/2010/main" val="1284603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B4B0B3-1984-4D4E-97F7-FB9B57924F79}" type="datetime1">
              <a:rPr lang="en-US" smtClean="0"/>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BF9973-F2EE-4423-9E2E-1A6280EF813E}" type="slidenum">
              <a:rPr lang="en-US"/>
              <a:pPr>
                <a:defRPr/>
              </a:pPr>
              <a:t>‹#›</a:t>
            </a:fld>
            <a:endParaRPr lang="en-US"/>
          </a:p>
        </p:txBody>
      </p:sp>
    </p:spTree>
    <p:extLst>
      <p:ext uri="{BB962C8B-B14F-4D97-AF65-F5344CB8AC3E}">
        <p14:creationId xmlns:p14="http://schemas.microsoft.com/office/powerpoint/2010/main" val="1426811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B995E9-C9E7-4DF0-B099-B26775A70DAF}" type="datetime1">
              <a:rPr lang="en-US" smtClean="0"/>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C2C7C-B2C8-487C-A337-6C53357E93E8}" type="slidenum">
              <a:rPr lang="en-US"/>
              <a:pPr>
                <a:defRPr/>
              </a:pPr>
              <a:t>‹#›</a:t>
            </a:fld>
            <a:endParaRPr lang="en-US"/>
          </a:p>
        </p:txBody>
      </p:sp>
    </p:spTree>
    <p:extLst>
      <p:ext uri="{BB962C8B-B14F-4D97-AF65-F5344CB8AC3E}">
        <p14:creationId xmlns:p14="http://schemas.microsoft.com/office/powerpoint/2010/main" val="179738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9662736-99D8-40A3-9632-EEA35D204B88}" type="datetime1">
              <a:rPr lang="en-US" smtClean="0"/>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21520-AE36-48EE-81DB-26694DCC281C}" type="slidenum">
              <a:rPr lang="en-US"/>
              <a:pPr>
                <a:defRPr/>
              </a:pPr>
              <a:t>‹#›</a:t>
            </a:fld>
            <a:endParaRPr lang="en-US"/>
          </a:p>
        </p:txBody>
      </p:sp>
    </p:spTree>
    <p:extLst>
      <p:ext uri="{BB962C8B-B14F-4D97-AF65-F5344CB8AC3E}">
        <p14:creationId xmlns:p14="http://schemas.microsoft.com/office/powerpoint/2010/main" val="2315744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168C81-5661-4C3B-9990-57EE95134B87}" type="datetime1">
              <a:rPr lang="en-US" smtClean="0"/>
              <a:t>3/10/2021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0DAC66-DEA5-47AD-816B-B855251DF339}" type="slidenum">
              <a:rPr lang="en-US"/>
              <a:pPr>
                <a:defRPr/>
              </a:pPr>
              <a:t>‹#›</a:t>
            </a:fld>
            <a:endParaRPr lang="en-US"/>
          </a:p>
        </p:txBody>
      </p:sp>
    </p:spTree>
    <p:extLst>
      <p:ext uri="{BB962C8B-B14F-4D97-AF65-F5344CB8AC3E}">
        <p14:creationId xmlns:p14="http://schemas.microsoft.com/office/powerpoint/2010/main" val="881216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4C69FE3-6A27-4619-AA45-038564CE6A85}" type="datetime1">
              <a:rPr lang="en-US" smtClean="0"/>
              <a:t>3/10/2021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6B3982-7F40-4536-9DAA-98E59E8BD3DB}" type="slidenum">
              <a:rPr lang="en-US"/>
              <a:pPr>
                <a:defRPr/>
              </a:pPr>
              <a:t>‹#›</a:t>
            </a:fld>
            <a:endParaRPr lang="en-US"/>
          </a:p>
        </p:txBody>
      </p:sp>
    </p:spTree>
    <p:extLst>
      <p:ext uri="{BB962C8B-B14F-4D97-AF65-F5344CB8AC3E}">
        <p14:creationId xmlns:p14="http://schemas.microsoft.com/office/powerpoint/2010/main" val="254852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702927-30CC-4880-BB8C-96D993835E66}" type="datetime1">
              <a:rPr lang="en-US" smtClean="0"/>
              <a:t>3/10/2021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B8E167-24B9-4729-B5B2-F62BCFF93C5F}" type="slidenum">
              <a:rPr lang="en-US"/>
              <a:pPr>
                <a:defRPr/>
              </a:pPr>
              <a:t>‹#›</a:t>
            </a:fld>
            <a:endParaRPr lang="en-US"/>
          </a:p>
        </p:txBody>
      </p:sp>
    </p:spTree>
    <p:extLst>
      <p:ext uri="{BB962C8B-B14F-4D97-AF65-F5344CB8AC3E}">
        <p14:creationId xmlns:p14="http://schemas.microsoft.com/office/powerpoint/2010/main" val="2563041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26EEA3-FA4D-445D-9C5D-F4BCF4D67594}" type="datetime1">
              <a:rPr lang="en-US" smtClean="0"/>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461088-2713-405A-A1D5-1392F8DE23CA}" type="slidenum">
              <a:rPr lang="en-US"/>
              <a:pPr>
                <a:defRPr/>
              </a:pPr>
              <a:t>‹#›</a:t>
            </a:fld>
            <a:endParaRPr lang="en-US"/>
          </a:p>
        </p:txBody>
      </p:sp>
    </p:spTree>
    <p:extLst>
      <p:ext uri="{BB962C8B-B14F-4D97-AF65-F5344CB8AC3E}">
        <p14:creationId xmlns:p14="http://schemas.microsoft.com/office/powerpoint/2010/main" val="348040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066A01-B53E-456C-B6AD-58B03160D9A9}" type="datetime1">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BF9973-F2EE-4423-9E2E-1A6280EF813E}" type="slidenum">
              <a:rPr lang="en-US"/>
              <a:pPr>
                <a:defRPr/>
              </a:pPr>
              <a:t>‹#›</a:t>
            </a:fld>
            <a:endParaRPr lang="en-US"/>
          </a:p>
        </p:txBody>
      </p:sp>
    </p:spTree>
    <p:extLst>
      <p:ext uri="{BB962C8B-B14F-4D97-AF65-F5344CB8AC3E}">
        <p14:creationId xmlns:p14="http://schemas.microsoft.com/office/powerpoint/2010/main" val="618159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r>
              <a:rPr lang="en-US" noProof="0"/>
              <a:t>Click icon to add picture</a:t>
            </a:r>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84C477-8C49-4861-BDE3-5C2A0BB9ACB3}" type="datetime1">
              <a:rPr lang="en-US" smtClean="0"/>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648A65-E0A6-4066-BDAB-77D964D9FA2F}" type="slidenum">
              <a:rPr lang="en-US"/>
              <a:pPr>
                <a:defRPr/>
              </a:pPr>
              <a:t>‹#›</a:t>
            </a:fld>
            <a:endParaRPr lang="en-US"/>
          </a:p>
        </p:txBody>
      </p:sp>
    </p:spTree>
    <p:extLst>
      <p:ext uri="{BB962C8B-B14F-4D97-AF65-F5344CB8AC3E}">
        <p14:creationId xmlns:p14="http://schemas.microsoft.com/office/powerpoint/2010/main" val="274156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C7745D-91D3-4247-A44A-92691C124D60}" type="datetime1">
              <a:rPr lang="en-US" smtClean="0"/>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6D5C90-D5B2-45D4-A589-B6D6542D3EFE}" type="slidenum">
              <a:rPr lang="en-US"/>
              <a:pPr>
                <a:defRPr/>
              </a:pPr>
              <a:t>‹#›</a:t>
            </a:fld>
            <a:endParaRPr lang="en-US"/>
          </a:p>
        </p:txBody>
      </p:sp>
    </p:spTree>
    <p:extLst>
      <p:ext uri="{BB962C8B-B14F-4D97-AF65-F5344CB8AC3E}">
        <p14:creationId xmlns:p14="http://schemas.microsoft.com/office/powerpoint/2010/main" val="2754362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258BC2-84B9-45FE-8456-0F90E68A9024}" type="datetime1">
              <a:rPr lang="en-US" smtClean="0"/>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67B8D-2F39-4CE5-863F-D8235AB0A891}" type="slidenum">
              <a:rPr lang="en-US"/>
              <a:pPr>
                <a:defRPr/>
              </a:pPr>
              <a:t>‹#›</a:t>
            </a:fld>
            <a:endParaRPr lang="en-US"/>
          </a:p>
        </p:txBody>
      </p:sp>
    </p:spTree>
    <p:extLst>
      <p:ext uri="{BB962C8B-B14F-4D97-AF65-F5344CB8AC3E}">
        <p14:creationId xmlns:p14="http://schemas.microsoft.com/office/powerpoint/2010/main" val="2730104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8" descr="NCRS-SLIDE-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NCR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6722540"/>
            <a:ext cx="3947003" cy="85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2"/>
          <p:cNvSpPr>
            <a:spLocks noGrp="1" noChangeArrowheads="1"/>
          </p:cNvSpPr>
          <p:nvPr>
            <p:ph type="ctrTitle"/>
          </p:nvPr>
        </p:nvSpPr>
        <p:spPr>
          <a:xfrm>
            <a:off x="801648" y="2349394"/>
            <a:ext cx="9085342" cy="1621111"/>
          </a:xfrm>
        </p:spPr>
        <p:txBody>
          <a:bodyPr/>
          <a:lstStyle>
            <a:lvl1pPr>
              <a:defRPr smtClean="0"/>
            </a:lvl1pPr>
          </a:lstStyle>
          <a:p>
            <a:pPr lvl="0"/>
            <a:r>
              <a:rPr lang="en-US" noProof="0"/>
              <a:t>Click to edit Master title style</a:t>
            </a:r>
          </a:p>
        </p:txBody>
      </p:sp>
      <p:sp>
        <p:nvSpPr>
          <p:cNvPr id="103428" name="Rectangle 3"/>
          <p:cNvSpPr>
            <a:spLocks noGrp="1" noChangeArrowheads="1"/>
          </p:cNvSpPr>
          <p:nvPr>
            <p:ph type="subTitle" idx="1"/>
          </p:nvPr>
        </p:nvSpPr>
        <p:spPr>
          <a:xfrm>
            <a:off x="1603296" y="4285615"/>
            <a:ext cx="7482047" cy="1932728"/>
          </a:xfrm>
        </p:spPr>
        <p:txBody>
          <a:bodyPr/>
          <a:lstStyle>
            <a:lvl1pPr marL="0" indent="0" algn="ctr">
              <a:buFontTx/>
              <a:buNone/>
              <a:defRPr smtClean="0"/>
            </a:lvl1pPr>
          </a:lstStyle>
          <a:p>
            <a:pPr lvl="0"/>
            <a:r>
              <a:rPr lang="en-US" noProof="0"/>
              <a:t>Click to edit Master subtitle style</a:t>
            </a:r>
          </a:p>
        </p:txBody>
      </p:sp>
      <p:sp>
        <p:nvSpPr>
          <p:cNvPr id="6" name="Rectangle 4"/>
          <p:cNvSpPr>
            <a:spLocks noGrp="1" noChangeArrowheads="1"/>
          </p:cNvSpPr>
          <p:nvPr>
            <p:ph type="dt" sz="half" idx="10"/>
          </p:nvPr>
        </p:nvSpPr>
        <p:spPr>
          <a:xfrm>
            <a:off x="534432" y="6887095"/>
            <a:ext cx="2494016" cy="525198"/>
          </a:xfrm>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7" name="Rectangle 5"/>
          <p:cNvSpPr>
            <a:spLocks noGrp="1" noChangeArrowheads="1"/>
          </p:cNvSpPr>
          <p:nvPr>
            <p:ph type="ftr" sz="quarter" idx="11"/>
          </p:nvPr>
        </p:nvSpPr>
        <p:spPr>
          <a:xfrm>
            <a:off x="3651952" y="6887095"/>
            <a:ext cx="3384735" cy="525198"/>
          </a:xfrm>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8" name="Rectangle 6"/>
          <p:cNvSpPr>
            <a:spLocks noGrp="1" noChangeArrowheads="1"/>
          </p:cNvSpPr>
          <p:nvPr>
            <p:ph type="sldNum" sz="quarter" idx="12"/>
          </p:nvPr>
        </p:nvSpPr>
        <p:spPr>
          <a:xfrm>
            <a:off x="7660190" y="6887095"/>
            <a:ext cx="2494016" cy="525198"/>
          </a:xfrm>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854FCDB2-1D05-4161-BE4D-92D2724A4E1E}"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246173283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4"/>
            <a:ext cx="9085342" cy="1621111"/>
          </a:xfrm>
        </p:spPr>
        <p:txBody>
          <a:bodyPr/>
          <a:lstStyle/>
          <a:p>
            <a:r>
              <a:rPr lang="en-US"/>
              <a:t>Click to edit Master title style</a:t>
            </a:r>
          </a:p>
        </p:txBody>
      </p:sp>
      <p:sp>
        <p:nvSpPr>
          <p:cNvPr id="3" name="Subtitle 2"/>
          <p:cNvSpPr>
            <a:spLocks noGrp="1"/>
          </p:cNvSpPr>
          <p:nvPr>
            <p:ph type="subTitle" idx="1"/>
          </p:nvPr>
        </p:nvSpPr>
        <p:spPr>
          <a:xfrm>
            <a:off x="1603296" y="4285615"/>
            <a:ext cx="7482047" cy="1932728"/>
          </a:xfrm>
        </p:spPr>
        <p:txBody>
          <a:bodyPr/>
          <a:lstStyle>
            <a:lvl1pPr marL="0" indent="0" algn="ctr">
              <a:buNone/>
              <a:defRPr/>
            </a:lvl1pPr>
            <a:lvl2pPr marL="521437" indent="0" algn="ctr">
              <a:buNone/>
              <a:defRPr/>
            </a:lvl2pPr>
            <a:lvl3pPr marL="1042873" indent="0" algn="ctr">
              <a:buNone/>
              <a:defRPr/>
            </a:lvl3pPr>
            <a:lvl4pPr marL="1564310" indent="0" algn="ctr">
              <a:buNone/>
              <a:defRPr/>
            </a:lvl4pPr>
            <a:lvl5pPr marL="2085746" indent="0" algn="ctr">
              <a:buNone/>
              <a:defRPr/>
            </a:lvl5pPr>
            <a:lvl6pPr marL="2607183" indent="0" algn="ctr">
              <a:buNone/>
              <a:defRPr/>
            </a:lvl6pPr>
            <a:lvl7pPr marL="3128620" indent="0" algn="ctr">
              <a:buNone/>
              <a:defRPr/>
            </a:lvl7pPr>
            <a:lvl8pPr marL="3650056" indent="0" algn="ctr">
              <a:buNone/>
              <a:defRPr/>
            </a:lvl8pPr>
            <a:lvl9pPr marL="417149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D6B70F4D-DF15-41CF-9A54-3F5A61004CD3}"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329441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5F7D89AA-6127-4F35-8190-284B0F2E8AA6}"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2735582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40"/>
            <a:ext cx="9085342" cy="1502066"/>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44472" y="3205459"/>
            <a:ext cx="9085342" cy="1654373"/>
          </a:xfrm>
        </p:spPr>
        <p:txBody>
          <a:bodyPr anchor="b"/>
          <a:lstStyle>
            <a:lvl1pPr marL="0" indent="0">
              <a:buNone/>
              <a:defRPr sz="2300"/>
            </a:lvl1pPr>
            <a:lvl2pPr marL="521437" indent="0">
              <a:buNone/>
              <a:defRPr sz="2100"/>
            </a:lvl2pPr>
            <a:lvl3pPr marL="1042873" indent="0">
              <a:buNone/>
              <a:defRPr sz="1800"/>
            </a:lvl3pPr>
            <a:lvl4pPr marL="1564310" indent="0">
              <a:buNone/>
              <a:defRPr sz="1600"/>
            </a:lvl4pPr>
            <a:lvl5pPr marL="2085746" indent="0">
              <a:buNone/>
              <a:defRPr sz="1600"/>
            </a:lvl5pPr>
            <a:lvl6pPr marL="2607183" indent="0">
              <a:buNone/>
              <a:defRPr sz="1600"/>
            </a:lvl6pPr>
            <a:lvl7pPr marL="3128620" indent="0">
              <a:buNone/>
              <a:defRPr sz="1600"/>
            </a:lvl7pPr>
            <a:lvl8pPr marL="3650056" indent="0">
              <a:buNone/>
              <a:defRPr sz="1600"/>
            </a:lvl8pPr>
            <a:lvl9pPr marL="417149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6125A8DD-09BA-4C27-BB11-67E37182827D}"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4050048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1652" y="1596602"/>
            <a:ext cx="4460451" cy="453771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26539" y="1596602"/>
            <a:ext cx="4460451" cy="453771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B1CD0698-FBD8-4907-8A0A-8E454A800FEB}"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525977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529"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534432" y="2398404"/>
            <a:ext cx="4722529"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970" y="1692889"/>
            <a:ext cx="472424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29970" y="2398404"/>
            <a:ext cx="472424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0ACD672C-F5BD-4B43-8C0F-DD15BA9FAB6C}"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2028602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82BCB393-465F-48F5-BDCB-00B09245D532}"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43399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6F8C161-4B5B-4AAE-AD3A-C2148DD3CDBC}" type="datetime1">
              <a:rPr lang="en-US"/>
              <a:pPr>
                <a:defRPr/>
              </a:pPr>
              <a:t>3/10/2021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C2C7C-B2C8-487C-A337-6C53357E93E8}" type="slidenum">
              <a:rPr lang="en-US"/>
              <a:pPr>
                <a:defRPr/>
              </a:pPr>
              <a:t>‹#›</a:t>
            </a:fld>
            <a:endParaRPr lang="en-US"/>
          </a:p>
        </p:txBody>
      </p:sp>
    </p:spTree>
    <p:extLst>
      <p:ext uri="{BB962C8B-B14F-4D97-AF65-F5344CB8AC3E}">
        <p14:creationId xmlns:p14="http://schemas.microsoft.com/office/powerpoint/2010/main" val="3330663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B72A8A3E-7980-4063-BDF8-5B3805F32533}"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3179090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631" cy="1281483"/>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179531" y="301116"/>
            <a:ext cx="5974675"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9"/>
            <a:ext cx="3516631"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0D4B3592-2FE6-4B39-AC9B-7C4E7D3AFE97}"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782453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094905"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r>
              <a:rPr lang="en-US" noProof="0" dirty="0"/>
              <a:t>Click icon to add picture</a:t>
            </a:r>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A755AC64-BAF0-43AB-B2C1-8004C22565B7}"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1694159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F4E34025-1632-45C5-BF64-A391D1DB8152}"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463581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4" y="252095"/>
            <a:ext cx="2271336" cy="58822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1653" y="252095"/>
            <a:ext cx="6649566" cy="58822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77B77279-D8E6-4FF4-B0D3-1A96184CC7AF}"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2023992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01648" y="252095"/>
            <a:ext cx="9085342" cy="672253"/>
          </a:xfrm>
        </p:spPr>
        <p:txBody>
          <a:bodyPr/>
          <a:lstStyle/>
          <a:p>
            <a:r>
              <a:rPr lang="en-US"/>
              <a:t>Click to edit Master title style</a:t>
            </a:r>
          </a:p>
        </p:txBody>
      </p:sp>
      <p:sp>
        <p:nvSpPr>
          <p:cNvPr id="3" name="SmartArt Placeholder 2"/>
          <p:cNvSpPr>
            <a:spLocks noGrp="1"/>
          </p:cNvSpPr>
          <p:nvPr>
            <p:ph type="dgm" idx="1"/>
          </p:nvPr>
        </p:nvSpPr>
        <p:spPr>
          <a:xfrm>
            <a:off x="801648" y="1596602"/>
            <a:ext cx="9085342" cy="4537710"/>
          </a:xfrm>
        </p:spPr>
        <p:txBody>
          <a:bodyPr/>
          <a:lstStyle/>
          <a:p>
            <a:pPr lvl="0"/>
            <a:r>
              <a:rPr lang="en-US" noProof="0" dirty="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52B5F8BE-C642-4AE7-8F4E-A291477C98DE}"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444651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648" y="252095"/>
            <a:ext cx="9085342" cy="672253"/>
          </a:xfrm>
        </p:spPr>
        <p:txBody>
          <a:bodyPr/>
          <a:lstStyle/>
          <a:p>
            <a:r>
              <a:rPr lang="en-US"/>
              <a:t>Click to edit Master title style</a:t>
            </a:r>
          </a:p>
        </p:txBody>
      </p:sp>
      <p:sp>
        <p:nvSpPr>
          <p:cNvPr id="3" name="Text Placeholder 2"/>
          <p:cNvSpPr>
            <a:spLocks noGrp="1"/>
          </p:cNvSpPr>
          <p:nvPr>
            <p:ph type="body" sz="half" idx="1"/>
          </p:nvPr>
        </p:nvSpPr>
        <p:spPr>
          <a:xfrm>
            <a:off x="801652" y="1596602"/>
            <a:ext cx="4460451" cy="4537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26539" y="1596602"/>
            <a:ext cx="4460451" cy="4537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520700" rtl="0" eaLnBrk="0" fontAlgn="base" latinLnBrk="0" hangingPunct="0">
              <a:lnSpc>
                <a:spcPct val="100000"/>
              </a:lnSpc>
              <a:spcBef>
                <a:spcPct val="0"/>
              </a:spcBef>
              <a:spcAft>
                <a:spcPct val="0"/>
              </a:spcAft>
              <a:buClrTx/>
              <a:buSzTx/>
              <a:buFont typeface="Verdana" pitchFamily="32" charset="0"/>
              <a:buChar char="•"/>
              <a:tabLst/>
              <a:defRPr/>
            </a:pPr>
            <a:endParaRPr kumimoji="0" lang="en-US"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fld id="{A1FBE262-0A7D-463C-B405-2A2768D34EF9}" type="slidenum">
              <a:rPr kumimoji="0" lang="en-GB" sz="1700" b="0"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0700" rtl="0" eaLnBrk="0" fontAlgn="base" latinLnBrk="0" hangingPunct="0">
                <a:lnSpc>
                  <a:spcPct val="100000"/>
                </a:lnSpc>
                <a:spcBef>
                  <a:spcPct val="0"/>
                </a:spcBef>
                <a:spcAft>
                  <a:spcPct val="0"/>
                </a:spcAft>
                <a:buClrTx/>
                <a:buSzTx/>
                <a:buFont typeface="Verdana" pitchFamily="32" charset="0"/>
                <a:buChar char="•"/>
                <a:tabLst/>
                <a:defRPr/>
              </a:pPr>
              <a:t>‹#›</a:t>
            </a:fld>
            <a:endParaRPr kumimoji="0" lang="en-GB" sz="1700" b="0"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Tree>
    <p:extLst>
      <p:ext uri="{BB962C8B-B14F-4D97-AF65-F5344CB8AC3E}">
        <p14:creationId xmlns:p14="http://schemas.microsoft.com/office/powerpoint/2010/main" val="3325542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7"/>
            <a:ext cx="9085342" cy="1621111"/>
          </a:xfrm>
        </p:spPr>
        <p:txBody>
          <a:bodyPr/>
          <a:lstStyle/>
          <a:p>
            <a:r>
              <a:rPr lang="en-US"/>
              <a:t>Click to edit Master title style</a:t>
            </a:r>
          </a:p>
        </p:txBody>
      </p:sp>
      <p:sp>
        <p:nvSpPr>
          <p:cNvPr id="3" name="Subtitle 2"/>
          <p:cNvSpPr>
            <a:spLocks noGrp="1"/>
          </p:cNvSpPr>
          <p:nvPr>
            <p:ph type="subTitle" idx="1"/>
          </p:nvPr>
        </p:nvSpPr>
        <p:spPr>
          <a:xfrm>
            <a:off x="1603297" y="4285615"/>
            <a:ext cx="7482047" cy="1932728"/>
          </a:xfrm>
        </p:spPr>
        <p:txBody>
          <a:bodyPr/>
          <a:lstStyle>
            <a:lvl1pPr marL="0" indent="0" algn="ctr">
              <a:buNone/>
              <a:defRPr>
                <a:solidFill>
                  <a:schemeClr val="tx1">
                    <a:tint val="75000"/>
                  </a:schemeClr>
                </a:solidFill>
              </a:defRPr>
            </a:lvl1pPr>
            <a:lvl2pPr marL="521422" indent="0" algn="ctr">
              <a:buNone/>
              <a:defRPr>
                <a:solidFill>
                  <a:schemeClr val="tx1">
                    <a:tint val="75000"/>
                  </a:schemeClr>
                </a:solidFill>
              </a:defRPr>
            </a:lvl2pPr>
            <a:lvl3pPr marL="1042843" indent="0" algn="ctr">
              <a:buNone/>
              <a:defRPr>
                <a:solidFill>
                  <a:schemeClr val="tx1">
                    <a:tint val="75000"/>
                  </a:schemeClr>
                </a:solidFill>
              </a:defRPr>
            </a:lvl3pPr>
            <a:lvl4pPr marL="1564265" indent="0" algn="ctr">
              <a:buNone/>
              <a:defRPr>
                <a:solidFill>
                  <a:schemeClr val="tx1">
                    <a:tint val="75000"/>
                  </a:schemeClr>
                </a:solidFill>
              </a:defRPr>
            </a:lvl4pPr>
            <a:lvl5pPr marL="2085686" indent="0" algn="ctr">
              <a:buNone/>
              <a:defRPr>
                <a:solidFill>
                  <a:schemeClr val="tx1">
                    <a:tint val="75000"/>
                  </a:schemeClr>
                </a:solidFill>
              </a:defRPr>
            </a:lvl5pPr>
            <a:lvl6pPr marL="2607108" indent="0" algn="ctr">
              <a:buNone/>
              <a:defRPr>
                <a:solidFill>
                  <a:schemeClr val="tx1">
                    <a:tint val="75000"/>
                  </a:schemeClr>
                </a:solidFill>
              </a:defRPr>
            </a:lvl6pPr>
            <a:lvl7pPr marL="3128529" indent="0" algn="ctr">
              <a:buNone/>
              <a:defRPr>
                <a:solidFill>
                  <a:schemeClr val="tx1">
                    <a:tint val="75000"/>
                  </a:schemeClr>
                </a:solidFill>
              </a:defRPr>
            </a:lvl7pPr>
            <a:lvl8pPr marL="3649949" indent="0" algn="ctr">
              <a:buNone/>
              <a:defRPr>
                <a:solidFill>
                  <a:schemeClr val="tx1">
                    <a:tint val="75000"/>
                  </a:schemeClr>
                </a:solidFill>
              </a:defRPr>
            </a:lvl8pPr>
            <a:lvl9pPr marL="41713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BAD4F12C-B6A3-4576-8E22-6A5B0C00A03E}"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722ED0E4-9037-410A-AA9A-3F64A25B1205}"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99703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5DF4CF34-007E-46C5-8CC9-596B251B231B}"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8CBF9973-F2EE-4423-9E2E-1A6280EF813E}"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888176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44329" y="3205460"/>
            <a:ext cx="9085342" cy="1654373"/>
          </a:xfrm>
        </p:spPr>
        <p:txBody>
          <a:bodyPr anchor="b"/>
          <a:lstStyle>
            <a:lvl1pPr marL="0" indent="0">
              <a:buNone/>
              <a:defRPr sz="2300">
                <a:solidFill>
                  <a:schemeClr val="tx1">
                    <a:tint val="75000"/>
                  </a:schemeClr>
                </a:solidFill>
              </a:defRPr>
            </a:lvl1pPr>
            <a:lvl2pPr marL="521422" indent="0">
              <a:buNone/>
              <a:defRPr sz="2100">
                <a:solidFill>
                  <a:schemeClr val="tx1">
                    <a:tint val="75000"/>
                  </a:schemeClr>
                </a:solidFill>
              </a:defRPr>
            </a:lvl2pPr>
            <a:lvl3pPr marL="1042843" indent="0">
              <a:buNone/>
              <a:defRPr sz="1900">
                <a:solidFill>
                  <a:schemeClr val="tx1">
                    <a:tint val="75000"/>
                  </a:schemeClr>
                </a:solidFill>
              </a:defRPr>
            </a:lvl3pPr>
            <a:lvl4pPr marL="1564265" indent="0">
              <a:buNone/>
              <a:defRPr sz="1600">
                <a:solidFill>
                  <a:schemeClr val="tx1">
                    <a:tint val="75000"/>
                  </a:schemeClr>
                </a:solidFill>
              </a:defRPr>
            </a:lvl4pPr>
            <a:lvl5pPr marL="2085686" indent="0">
              <a:buNone/>
              <a:defRPr sz="1600">
                <a:solidFill>
                  <a:schemeClr val="tx1">
                    <a:tint val="75000"/>
                  </a:schemeClr>
                </a:solidFill>
              </a:defRPr>
            </a:lvl5pPr>
            <a:lvl6pPr marL="2607108" indent="0">
              <a:buNone/>
              <a:defRPr sz="1600">
                <a:solidFill>
                  <a:schemeClr val="tx1">
                    <a:tint val="75000"/>
                  </a:schemeClr>
                </a:solidFill>
              </a:defRPr>
            </a:lvl6pPr>
            <a:lvl7pPr marL="3128529" indent="0">
              <a:buNone/>
              <a:defRPr sz="1600">
                <a:solidFill>
                  <a:schemeClr val="tx1">
                    <a:tint val="75000"/>
                  </a:schemeClr>
                </a:solidFill>
              </a:defRPr>
            </a:lvl7pPr>
            <a:lvl8pPr marL="3649949" indent="0">
              <a:buNone/>
              <a:defRPr sz="1600">
                <a:solidFill>
                  <a:schemeClr val="tx1">
                    <a:tint val="75000"/>
                  </a:schemeClr>
                </a:solidFill>
              </a:defRPr>
            </a:lvl8pPr>
            <a:lvl9pPr marL="417137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62D4A0F7-726F-4FE3-AC68-0087FDF858EC}"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1E0C2C7C-B2C8-487C-A337-6C53357E93E8}"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4147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41C9B78-0EDA-48B4-9328-790CAC8F1917}" type="datetime1">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21520-AE36-48EE-81DB-26694DCC281C}" type="slidenum">
              <a:rPr lang="en-US"/>
              <a:pPr>
                <a:defRPr/>
              </a:pPr>
              <a:t>‹#›</a:t>
            </a:fld>
            <a:endParaRPr lang="en-US"/>
          </a:p>
        </p:txBody>
      </p:sp>
    </p:spTree>
    <p:extLst>
      <p:ext uri="{BB962C8B-B14F-4D97-AF65-F5344CB8AC3E}">
        <p14:creationId xmlns:p14="http://schemas.microsoft.com/office/powerpoint/2010/main" val="1495170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5362"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5246"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EDCE9BA5-5909-4EDC-95B6-A8594E3D7356}"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B6021520-AE36-48EE-81DB-26694DCC281C}"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7153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6"/>
            <a:ext cx="961977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3" y="1692890"/>
            <a:ext cx="4722671" cy="705515"/>
          </a:xfrm>
        </p:spPr>
        <p:txBody>
          <a:bodyPr anchor="b"/>
          <a:lstStyle>
            <a:lvl1pPr marL="0" indent="0">
              <a:buNone/>
              <a:defRPr sz="2700" b="1"/>
            </a:lvl1pPr>
            <a:lvl2pPr marL="521422" indent="0">
              <a:buNone/>
              <a:defRPr sz="2300" b="1"/>
            </a:lvl2pPr>
            <a:lvl3pPr marL="1042843" indent="0">
              <a:buNone/>
              <a:defRPr sz="2100" b="1"/>
            </a:lvl3pPr>
            <a:lvl4pPr marL="1564265" indent="0">
              <a:buNone/>
              <a:defRPr sz="1900" b="1"/>
            </a:lvl4pPr>
            <a:lvl5pPr marL="2085686" indent="0">
              <a:buNone/>
              <a:defRPr sz="1900" b="1"/>
            </a:lvl5pPr>
            <a:lvl6pPr marL="2607108" indent="0">
              <a:buNone/>
              <a:defRPr sz="1900" b="1"/>
            </a:lvl6pPr>
            <a:lvl7pPr marL="3128529" indent="0">
              <a:buNone/>
              <a:defRPr sz="1900" b="1"/>
            </a:lvl7pPr>
            <a:lvl8pPr marL="3649949" indent="0">
              <a:buNone/>
              <a:defRPr sz="1900" b="1"/>
            </a:lvl8pPr>
            <a:lvl9pPr marL="4171371" indent="0">
              <a:buNone/>
              <a:defRPr sz="1900" b="1"/>
            </a:lvl9pPr>
          </a:lstStyle>
          <a:p>
            <a:pPr lvl="0"/>
            <a:r>
              <a:rPr lang="en-US"/>
              <a:t>Click to edit Master text styles</a:t>
            </a:r>
          </a:p>
        </p:txBody>
      </p:sp>
      <p:sp>
        <p:nvSpPr>
          <p:cNvPr id="4" name="Content Placeholder 3"/>
          <p:cNvSpPr>
            <a:spLocks noGrp="1"/>
          </p:cNvSpPr>
          <p:nvPr>
            <p:ph sz="half" idx="2"/>
          </p:nvPr>
        </p:nvSpPr>
        <p:spPr>
          <a:xfrm>
            <a:off x="534433" y="2398405"/>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1" y="1692890"/>
            <a:ext cx="4724526" cy="705515"/>
          </a:xfrm>
        </p:spPr>
        <p:txBody>
          <a:bodyPr anchor="b"/>
          <a:lstStyle>
            <a:lvl1pPr marL="0" indent="0">
              <a:buNone/>
              <a:defRPr sz="2700" b="1"/>
            </a:lvl1pPr>
            <a:lvl2pPr marL="521422" indent="0">
              <a:buNone/>
              <a:defRPr sz="2300" b="1"/>
            </a:lvl2pPr>
            <a:lvl3pPr marL="1042843" indent="0">
              <a:buNone/>
              <a:defRPr sz="2100" b="1"/>
            </a:lvl3pPr>
            <a:lvl4pPr marL="1564265" indent="0">
              <a:buNone/>
              <a:defRPr sz="1900" b="1"/>
            </a:lvl4pPr>
            <a:lvl5pPr marL="2085686" indent="0">
              <a:buNone/>
              <a:defRPr sz="1900" b="1"/>
            </a:lvl5pPr>
            <a:lvl6pPr marL="2607108" indent="0">
              <a:buNone/>
              <a:defRPr sz="1900" b="1"/>
            </a:lvl6pPr>
            <a:lvl7pPr marL="3128529" indent="0">
              <a:buNone/>
              <a:defRPr sz="1900" b="1"/>
            </a:lvl7pPr>
            <a:lvl8pPr marL="3649949" indent="0">
              <a:buNone/>
              <a:defRPr sz="1900" b="1"/>
            </a:lvl8pPr>
            <a:lvl9pPr marL="417137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5429681" y="2398405"/>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4FFF0702-F48C-4387-ACCA-6FC5B92D257E}"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FC0DAC66-DEA5-47AD-816B-B855251DF339}"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95663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D37A24B1-6203-4CB8-9997-9927C2C0C114}"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D46B3982-7F40-4536-9DAA-98E59E8BD3DB}"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72696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1CDB0FB6-4B68-4EDB-9E03-43D110EC09AB}"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B2B8E167-24B9-4729-B5B2-F62BCFF93C5F}"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31536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9" cy="1281483"/>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178960" y="301115"/>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3" y="1582598"/>
            <a:ext cx="3516489" cy="5173200"/>
          </a:xfrm>
        </p:spPr>
        <p:txBody>
          <a:bodyPr/>
          <a:lstStyle>
            <a:lvl1pPr marL="0" indent="0">
              <a:buNone/>
              <a:defRPr sz="1600"/>
            </a:lvl1pPr>
            <a:lvl2pPr marL="521422" indent="0">
              <a:buNone/>
              <a:defRPr sz="1400"/>
            </a:lvl2pPr>
            <a:lvl3pPr marL="1042843" indent="0">
              <a:buNone/>
              <a:defRPr sz="1100"/>
            </a:lvl3pPr>
            <a:lvl4pPr marL="1564265" indent="0">
              <a:buNone/>
              <a:defRPr sz="1000"/>
            </a:lvl4pPr>
            <a:lvl5pPr marL="2085686" indent="0">
              <a:buNone/>
              <a:defRPr sz="1000"/>
            </a:lvl5pPr>
            <a:lvl6pPr marL="2607108" indent="0">
              <a:buNone/>
              <a:defRPr sz="1000"/>
            </a:lvl6pPr>
            <a:lvl7pPr marL="3128529" indent="0">
              <a:buNone/>
              <a:defRPr sz="1000"/>
            </a:lvl7pPr>
            <a:lvl8pPr marL="3649949" indent="0">
              <a:buNone/>
              <a:defRPr sz="1000"/>
            </a:lvl8pPr>
            <a:lvl9pPr marL="4171371"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C0ABF27C-57ED-46B3-85B7-DEE2EDDFE42E}"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31461088-2713-405A-A1D5-1392F8DE23CA}"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09011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22" indent="0">
              <a:buNone/>
              <a:defRPr sz="3200"/>
            </a:lvl2pPr>
            <a:lvl3pPr marL="1042843" indent="0">
              <a:buNone/>
              <a:defRPr sz="2700"/>
            </a:lvl3pPr>
            <a:lvl4pPr marL="1564265" indent="0">
              <a:buNone/>
              <a:defRPr sz="2300"/>
            </a:lvl4pPr>
            <a:lvl5pPr marL="2085686" indent="0">
              <a:buNone/>
              <a:defRPr sz="2300"/>
            </a:lvl5pPr>
            <a:lvl6pPr marL="2607108" indent="0">
              <a:buNone/>
              <a:defRPr sz="2300"/>
            </a:lvl6pPr>
            <a:lvl7pPr marL="3128529" indent="0">
              <a:buNone/>
              <a:defRPr sz="2300"/>
            </a:lvl7pPr>
            <a:lvl8pPr marL="3649949" indent="0">
              <a:buNone/>
              <a:defRPr sz="2300"/>
            </a:lvl8pPr>
            <a:lvl9pPr marL="4171371" indent="0">
              <a:buNone/>
              <a:defRPr sz="2300"/>
            </a:lvl9pPr>
          </a:lstStyle>
          <a:p>
            <a:pPr lvl="0"/>
            <a:r>
              <a:rPr lang="en-US" noProof="0"/>
              <a:t>Click icon to add picture</a:t>
            </a:r>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22" indent="0">
              <a:buNone/>
              <a:defRPr sz="1400"/>
            </a:lvl2pPr>
            <a:lvl3pPr marL="1042843" indent="0">
              <a:buNone/>
              <a:defRPr sz="1100"/>
            </a:lvl3pPr>
            <a:lvl4pPr marL="1564265" indent="0">
              <a:buNone/>
              <a:defRPr sz="1000"/>
            </a:lvl4pPr>
            <a:lvl5pPr marL="2085686" indent="0">
              <a:buNone/>
              <a:defRPr sz="1000"/>
            </a:lvl5pPr>
            <a:lvl6pPr marL="2607108" indent="0">
              <a:buNone/>
              <a:defRPr sz="1000"/>
            </a:lvl6pPr>
            <a:lvl7pPr marL="3128529" indent="0">
              <a:buNone/>
              <a:defRPr sz="1000"/>
            </a:lvl7pPr>
            <a:lvl8pPr marL="3649949" indent="0">
              <a:buNone/>
              <a:defRPr sz="1000"/>
            </a:lvl8pPr>
            <a:lvl9pPr marL="4171371"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B82B7034-6C81-46B5-817A-67674FD32202}"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3D648A65-E0A6-4066-BDAB-77D964D9FA2F}"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341874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D866B11D-EE0E-4E90-81E5-BD777D54318B}"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286D5C90-D5B2-45D4-A589-B6D6542D3EFE}"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952524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4" y="334378"/>
            <a:ext cx="2809479" cy="71164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5362" y="334378"/>
            <a:ext cx="8255859" cy="71164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EC51B45A-3D07-43F2-9DB7-F804D6BB35A3}"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2D267B8D-2F39-4CE5-863F-D8235AB0A891}"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292979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8"/>
            <a:ext cx="9085342" cy="1621111"/>
          </a:xfrm>
        </p:spPr>
        <p:txBody>
          <a:bodyPr/>
          <a:lstStyle/>
          <a:p>
            <a:r>
              <a:rPr lang="en-US"/>
              <a:t>Click to edit Master title style</a:t>
            </a:r>
          </a:p>
        </p:txBody>
      </p:sp>
      <p:sp>
        <p:nvSpPr>
          <p:cNvPr id="3" name="Subtitle 2"/>
          <p:cNvSpPr>
            <a:spLocks noGrp="1"/>
          </p:cNvSpPr>
          <p:nvPr>
            <p:ph type="subTitle" idx="1"/>
          </p:nvPr>
        </p:nvSpPr>
        <p:spPr>
          <a:xfrm>
            <a:off x="1603298" y="4285615"/>
            <a:ext cx="7482047" cy="1932728"/>
          </a:xfrm>
        </p:spPr>
        <p:txBody>
          <a:bodyPr/>
          <a:lstStyle>
            <a:lvl1pPr marL="0" indent="0" algn="ctr">
              <a:buNone/>
              <a:defRPr/>
            </a:lvl1pPr>
            <a:lvl2pPr marL="487007" indent="0" algn="ctr">
              <a:buNone/>
              <a:defRPr/>
            </a:lvl2pPr>
            <a:lvl3pPr marL="974012" indent="0" algn="ctr">
              <a:buNone/>
              <a:defRPr/>
            </a:lvl3pPr>
            <a:lvl4pPr marL="1461019" indent="0" algn="ctr">
              <a:buNone/>
              <a:defRPr/>
            </a:lvl4pPr>
            <a:lvl5pPr marL="1948027" indent="0" algn="ctr">
              <a:buNone/>
              <a:defRPr/>
            </a:lvl5pPr>
            <a:lvl6pPr marL="2435032" indent="0" algn="ctr">
              <a:buNone/>
              <a:defRPr/>
            </a:lvl6pPr>
            <a:lvl7pPr marL="2922039" indent="0" algn="ctr">
              <a:buNone/>
              <a:defRPr/>
            </a:lvl7pPr>
            <a:lvl8pPr marL="3409045" indent="0" algn="ctr">
              <a:buNone/>
              <a:defRPr/>
            </a:lvl8pPr>
            <a:lvl9pPr marL="389605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03754D9B-3EBC-4549-804E-6D7BA263CE9B}"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31466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2452854E-2DE1-422F-9D8A-F600A2961799}"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299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33BB1AC-24E3-4D54-B628-484695E23360}" type="datetime1">
              <a:rPr lang="en-US"/>
              <a:pPr>
                <a:defRPr/>
              </a:pPr>
              <a:t>3/10/2021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0DAC66-DEA5-47AD-816B-B855251DF339}" type="slidenum">
              <a:rPr lang="en-US"/>
              <a:pPr>
                <a:defRPr/>
              </a:pPr>
              <a:t>‹#›</a:t>
            </a:fld>
            <a:endParaRPr lang="en-US"/>
          </a:p>
        </p:txBody>
      </p:sp>
    </p:spTree>
    <p:extLst>
      <p:ext uri="{BB962C8B-B14F-4D97-AF65-F5344CB8AC3E}">
        <p14:creationId xmlns:p14="http://schemas.microsoft.com/office/powerpoint/2010/main" val="2128487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305" b="1" cap="all"/>
            </a:lvl1pPr>
          </a:lstStyle>
          <a:p>
            <a:r>
              <a:rPr lang="en-US"/>
              <a:t>Click to edit Master title style</a:t>
            </a:r>
          </a:p>
        </p:txBody>
      </p:sp>
      <p:sp>
        <p:nvSpPr>
          <p:cNvPr id="3" name="Text Placeholder 2"/>
          <p:cNvSpPr>
            <a:spLocks noGrp="1"/>
          </p:cNvSpPr>
          <p:nvPr>
            <p:ph type="body" idx="1"/>
          </p:nvPr>
        </p:nvSpPr>
        <p:spPr>
          <a:xfrm>
            <a:off x="844472" y="3205461"/>
            <a:ext cx="9085342" cy="1654373"/>
          </a:xfrm>
        </p:spPr>
        <p:txBody>
          <a:bodyPr anchor="b"/>
          <a:lstStyle>
            <a:lvl1pPr marL="0" indent="0">
              <a:buNone/>
              <a:defRPr sz="2153"/>
            </a:lvl1pPr>
            <a:lvl2pPr marL="487007" indent="0">
              <a:buNone/>
              <a:defRPr sz="1957"/>
            </a:lvl2pPr>
            <a:lvl3pPr marL="974012" indent="0">
              <a:buNone/>
              <a:defRPr sz="1664"/>
            </a:lvl3pPr>
            <a:lvl4pPr marL="1461019" indent="0">
              <a:buNone/>
              <a:defRPr sz="1467"/>
            </a:lvl4pPr>
            <a:lvl5pPr marL="1948027" indent="0">
              <a:buNone/>
              <a:defRPr sz="1467"/>
            </a:lvl5pPr>
            <a:lvl6pPr marL="2435032" indent="0">
              <a:buNone/>
              <a:defRPr sz="1467"/>
            </a:lvl6pPr>
            <a:lvl7pPr marL="2922039" indent="0">
              <a:buNone/>
              <a:defRPr sz="1467"/>
            </a:lvl7pPr>
            <a:lvl8pPr marL="3409045" indent="0">
              <a:buNone/>
              <a:defRPr sz="1467"/>
            </a:lvl8pPr>
            <a:lvl9pPr marL="3896053" indent="0">
              <a:buNone/>
              <a:defRPr sz="14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7B31A6F6-3586-42C0-8CA2-E4D172639023}"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493787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1650" y="1596602"/>
            <a:ext cx="4460451" cy="4537710"/>
          </a:xfrm>
        </p:spPr>
        <p:txBody>
          <a:bodyPr/>
          <a:lstStyle>
            <a:lvl1pPr>
              <a:defRPr sz="2935"/>
            </a:lvl1pPr>
            <a:lvl2pPr>
              <a:defRPr sz="2544"/>
            </a:lvl2pPr>
            <a:lvl3pPr>
              <a:defRPr sz="2153"/>
            </a:lvl3pPr>
            <a:lvl4pPr>
              <a:defRPr sz="1957"/>
            </a:lvl4pPr>
            <a:lvl5pPr>
              <a:defRPr sz="1957"/>
            </a:lvl5pPr>
            <a:lvl6pPr>
              <a:defRPr sz="1957"/>
            </a:lvl6pPr>
            <a:lvl7pPr>
              <a:defRPr sz="1957"/>
            </a:lvl7pPr>
            <a:lvl8pPr>
              <a:defRPr sz="1957"/>
            </a:lvl8pPr>
            <a:lvl9pPr>
              <a:defRPr sz="19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26539" y="1596602"/>
            <a:ext cx="4460451" cy="4537710"/>
          </a:xfrm>
        </p:spPr>
        <p:txBody>
          <a:bodyPr/>
          <a:lstStyle>
            <a:lvl1pPr>
              <a:defRPr sz="2935"/>
            </a:lvl1pPr>
            <a:lvl2pPr>
              <a:defRPr sz="2544"/>
            </a:lvl2pPr>
            <a:lvl3pPr>
              <a:defRPr sz="2153"/>
            </a:lvl3pPr>
            <a:lvl4pPr>
              <a:defRPr sz="1957"/>
            </a:lvl4pPr>
            <a:lvl5pPr>
              <a:defRPr sz="1957"/>
            </a:lvl5pPr>
            <a:lvl6pPr>
              <a:defRPr sz="1957"/>
            </a:lvl6pPr>
            <a:lvl7pPr>
              <a:defRPr sz="1957"/>
            </a:lvl7pPr>
            <a:lvl8pPr>
              <a:defRPr sz="1957"/>
            </a:lvl8pPr>
            <a:lvl9pPr>
              <a:defRPr sz="19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667358C5-36AB-4A90-AE2F-9670412A58C2}"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753684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4" y="1692891"/>
            <a:ext cx="4722529" cy="705515"/>
          </a:xfrm>
        </p:spPr>
        <p:txBody>
          <a:bodyPr anchor="b"/>
          <a:lstStyle>
            <a:lvl1pPr marL="0" indent="0">
              <a:buNone/>
              <a:defRPr sz="2544" b="1"/>
            </a:lvl1pPr>
            <a:lvl2pPr marL="487007" indent="0">
              <a:buNone/>
              <a:defRPr sz="2153" b="1"/>
            </a:lvl2pPr>
            <a:lvl3pPr marL="974012" indent="0">
              <a:buNone/>
              <a:defRPr sz="1957" b="1"/>
            </a:lvl3pPr>
            <a:lvl4pPr marL="1461019" indent="0">
              <a:buNone/>
              <a:defRPr sz="1664" b="1"/>
            </a:lvl4pPr>
            <a:lvl5pPr marL="1948027" indent="0">
              <a:buNone/>
              <a:defRPr sz="1664" b="1"/>
            </a:lvl5pPr>
            <a:lvl6pPr marL="2435032" indent="0">
              <a:buNone/>
              <a:defRPr sz="1664" b="1"/>
            </a:lvl6pPr>
            <a:lvl7pPr marL="2922039" indent="0">
              <a:buNone/>
              <a:defRPr sz="1664" b="1"/>
            </a:lvl7pPr>
            <a:lvl8pPr marL="3409045" indent="0">
              <a:buNone/>
              <a:defRPr sz="1664" b="1"/>
            </a:lvl8pPr>
            <a:lvl9pPr marL="3896053" indent="0">
              <a:buNone/>
              <a:defRPr sz="1664" b="1"/>
            </a:lvl9pPr>
          </a:lstStyle>
          <a:p>
            <a:pPr lvl="0"/>
            <a:r>
              <a:rPr lang="en-US"/>
              <a:t>Click to edit Master text styles</a:t>
            </a:r>
          </a:p>
        </p:txBody>
      </p:sp>
      <p:sp>
        <p:nvSpPr>
          <p:cNvPr id="4" name="Content Placeholder 3"/>
          <p:cNvSpPr>
            <a:spLocks noGrp="1"/>
          </p:cNvSpPr>
          <p:nvPr>
            <p:ph sz="half" idx="2"/>
          </p:nvPr>
        </p:nvSpPr>
        <p:spPr>
          <a:xfrm>
            <a:off x="534434" y="2398406"/>
            <a:ext cx="4722529" cy="4357393"/>
          </a:xfrm>
        </p:spPr>
        <p:txBody>
          <a:bodyPr/>
          <a:lstStyle>
            <a:lvl1pPr>
              <a:defRPr sz="2544"/>
            </a:lvl1pPr>
            <a:lvl2pPr>
              <a:defRPr sz="2153"/>
            </a:lvl2pPr>
            <a:lvl3pPr>
              <a:defRPr sz="1957"/>
            </a:lvl3pPr>
            <a:lvl4pPr>
              <a:defRPr sz="1664"/>
            </a:lvl4pPr>
            <a:lvl5pPr>
              <a:defRPr sz="1664"/>
            </a:lvl5pPr>
            <a:lvl6pPr>
              <a:defRPr sz="1664"/>
            </a:lvl6pPr>
            <a:lvl7pPr>
              <a:defRPr sz="1664"/>
            </a:lvl7pPr>
            <a:lvl8pPr>
              <a:defRPr sz="1664"/>
            </a:lvl8pPr>
            <a:lvl9pPr>
              <a:defRPr sz="1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968" y="1692891"/>
            <a:ext cx="4724241" cy="705515"/>
          </a:xfrm>
        </p:spPr>
        <p:txBody>
          <a:bodyPr anchor="b"/>
          <a:lstStyle>
            <a:lvl1pPr marL="0" indent="0">
              <a:buNone/>
              <a:defRPr sz="2544" b="1"/>
            </a:lvl1pPr>
            <a:lvl2pPr marL="487007" indent="0">
              <a:buNone/>
              <a:defRPr sz="2153" b="1"/>
            </a:lvl2pPr>
            <a:lvl3pPr marL="974012" indent="0">
              <a:buNone/>
              <a:defRPr sz="1957" b="1"/>
            </a:lvl3pPr>
            <a:lvl4pPr marL="1461019" indent="0">
              <a:buNone/>
              <a:defRPr sz="1664" b="1"/>
            </a:lvl4pPr>
            <a:lvl5pPr marL="1948027" indent="0">
              <a:buNone/>
              <a:defRPr sz="1664" b="1"/>
            </a:lvl5pPr>
            <a:lvl6pPr marL="2435032" indent="0">
              <a:buNone/>
              <a:defRPr sz="1664" b="1"/>
            </a:lvl6pPr>
            <a:lvl7pPr marL="2922039" indent="0">
              <a:buNone/>
              <a:defRPr sz="1664" b="1"/>
            </a:lvl7pPr>
            <a:lvl8pPr marL="3409045" indent="0">
              <a:buNone/>
              <a:defRPr sz="1664" b="1"/>
            </a:lvl8pPr>
            <a:lvl9pPr marL="3896053" indent="0">
              <a:buNone/>
              <a:defRPr sz="1664" b="1"/>
            </a:lvl9pPr>
          </a:lstStyle>
          <a:p>
            <a:pPr lvl="0"/>
            <a:r>
              <a:rPr lang="en-US"/>
              <a:t>Click to edit Master text styles</a:t>
            </a:r>
          </a:p>
        </p:txBody>
      </p:sp>
      <p:sp>
        <p:nvSpPr>
          <p:cNvPr id="6" name="Content Placeholder 5"/>
          <p:cNvSpPr>
            <a:spLocks noGrp="1"/>
          </p:cNvSpPr>
          <p:nvPr>
            <p:ph sz="quarter" idx="4"/>
          </p:nvPr>
        </p:nvSpPr>
        <p:spPr>
          <a:xfrm>
            <a:off x="5429968" y="2398406"/>
            <a:ext cx="4724241" cy="4357393"/>
          </a:xfrm>
        </p:spPr>
        <p:txBody>
          <a:bodyPr/>
          <a:lstStyle>
            <a:lvl1pPr>
              <a:defRPr sz="2544"/>
            </a:lvl1pPr>
            <a:lvl2pPr>
              <a:defRPr sz="2153"/>
            </a:lvl2pPr>
            <a:lvl3pPr>
              <a:defRPr sz="1957"/>
            </a:lvl3pPr>
            <a:lvl4pPr>
              <a:defRPr sz="1664"/>
            </a:lvl4pPr>
            <a:lvl5pPr>
              <a:defRPr sz="1664"/>
            </a:lvl5pPr>
            <a:lvl6pPr>
              <a:defRPr sz="1664"/>
            </a:lvl6pPr>
            <a:lvl7pPr>
              <a:defRPr sz="1664"/>
            </a:lvl7pPr>
            <a:lvl8pPr>
              <a:defRPr sz="1664"/>
            </a:lvl8pPr>
            <a:lvl9pPr>
              <a:defRPr sz="1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5B7B1047-815A-4A7C-B7EB-546A55AEE4EC}"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78165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B6C64A80-F378-4A18-AB11-4CFB5650C511}"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77038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74C2C7AA-C55B-41E8-B9F0-713AF412FB6E}"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29299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153" b="1"/>
            </a:lvl1pPr>
          </a:lstStyle>
          <a:p>
            <a:r>
              <a:rPr lang="en-US"/>
              <a:t>Click to edit Master title style</a:t>
            </a:r>
          </a:p>
        </p:txBody>
      </p:sp>
      <p:sp>
        <p:nvSpPr>
          <p:cNvPr id="3" name="Content Placeholder 2"/>
          <p:cNvSpPr>
            <a:spLocks noGrp="1"/>
          </p:cNvSpPr>
          <p:nvPr>
            <p:ph idx="1"/>
          </p:nvPr>
        </p:nvSpPr>
        <p:spPr>
          <a:xfrm>
            <a:off x="4179531" y="301116"/>
            <a:ext cx="5974675" cy="6454683"/>
          </a:xfrm>
        </p:spPr>
        <p:txBody>
          <a:bodyPr/>
          <a:lstStyle>
            <a:lvl1pPr>
              <a:defRPr sz="3425"/>
            </a:lvl1pPr>
            <a:lvl2pPr>
              <a:defRPr sz="2935"/>
            </a:lvl2pPr>
            <a:lvl3pPr>
              <a:defRPr sz="2544"/>
            </a:lvl3pPr>
            <a:lvl4pPr>
              <a:defRPr sz="2153"/>
            </a:lvl4pPr>
            <a:lvl5pPr>
              <a:defRPr sz="2153"/>
            </a:lvl5pPr>
            <a:lvl6pPr>
              <a:defRPr sz="2153"/>
            </a:lvl6pPr>
            <a:lvl7pPr>
              <a:defRPr sz="2153"/>
            </a:lvl7pPr>
            <a:lvl8pPr>
              <a:defRPr sz="2153"/>
            </a:lvl8pPr>
            <a:lvl9pPr>
              <a:defRPr sz="21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467"/>
            </a:lvl1pPr>
            <a:lvl2pPr marL="487007" indent="0">
              <a:buNone/>
              <a:defRPr sz="1272"/>
            </a:lvl2pPr>
            <a:lvl3pPr marL="974012" indent="0">
              <a:buNone/>
              <a:defRPr sz="1076"/>
            </a:lvl3pPr>
            <a:lvl4pPr marL="1461019" indent="0">
              <a:buNone/>
              <a:defRPr sz="979"/>
            </a:lvl4pPr>
            <a:lvl5pPr marL="1948027" indent="0">
              <a:buNone/>
              <a:defRPr sz="979"/>
            </a:lvl5pPr>
            <a:lvl6pPr marL="2435032" indent="0">
              <a:buNone/>
              <a:defRPr sz="979"/>
            </a:lvl6pPr>
            <a:lvl7pPr marL="2922039" indent="0">
              <a:buNone/>
              <a:defRPr sz="979"/>
            </a:lvl7pPr>
            <a:lvl8pPr marL="3409045" indent="0">
              <a:buNone/>
              <a:defRPr sz="979"/>
            </a:lvl8pPr>
            <a:lvl9pPr marL="3896053" indent="0">
              <a:buNone/>
              <a:defRPr sz="97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5BE38BA0-364A-4E78-8CF5-48BA41432ED3}"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79950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153" b="1"/>
            </a:lvl1pPr>
          </a:lstStyle>
          <a:p>
            <a:r>
              <a:rPr lang="en-US"/>
              <a:t>Click to edit Master title style</a:t>
            </a:r>
          </a:p>
        </p:txBody>
      </p:sp>
      <p:sp>
        <p:nvSpPr>
          <p:cNvPr id="3" name="Picture Placeholder 2"/>
          <p:cNvSpPr>
            <a:spLocks noGrp="1"/>
          </p:cNvSpPr>
          <p:nvPr>
            <p:ph type="pic" idx="1"/>
          </p:nvPr>
        </p:nvSpPr>
        <p:spPr>
          <a:xfrm>
            <a:off x="2094905" y="675755"/>
            <a:ext cx="6413183" cy="4537710"/>
          </a:xfrm>
        </p:spPr>
        <p:txBody>
          <a:bodyPr/>
          <a:lstStyle>
            <a:lvl1pPr marL="0" indent="0">
              <a:buNone/>
              <a:defRPr sz="3425"/>
            </a:lvl1pPr>
            <a:lvl2pPr marL="487007" indent="0">
              <a:buNone/>
              <a:defRPr sz="2935"/>
            </a:lvl2pPr>
            <a:lvl3pPr marL="974012" indent="0">
              <a:buNone/>
              <a:defRPr sz="2544"/>
            </a:lvl3pPr>
            <a:lvl4pPr marL="1461019" indent="0">
              <a:buNone/>
              <a:defRPr sz="2153"/>
            </a:lvl4pPr>
            <a:lvl5pPr marL="1948027" indent="0">
              <a:buNone/>
              <a:defRPr sz="2153"/>
            </a:lvl5pPr>
            <a:lvl6pPr marL="2435032" indent="0">
              <a:buNone/>
              <a:defRPr sz="2153"/>
            </a:lvl6pPr>
            <a:lvl7pPr marL="2922039" indent="0">
              <a:buNone/>
              <a:defRPr sz="2153"/>
            </a:lvl7pPr>
            <a:lvl8pPr marL="3409045" indent="0">
              <a:buNone/>
              <a:defRPr sz="2153"/>
            </a:lvl8pPr>
            <a:lvl9pPr marL="3896053" indent="0">
              <a:buNone/>
              <a:defRPr sz="2153"/>
            </a:lvl9pPr>
          </a:lstStyle>
          <a:p>
            <a:pPr lvl="0"/>
            <a:endParaRPr lang="en-US" noProof="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467"/>
            </a:lvl1pPr>
            <a:lvl2pPr marL="487007" indent="0">
              <a:buNone/>
              <a:defRPr sz="1272"/>
            </a:lvl2pPr>
            <a:lvl3pPr marL="974012" indent="0">
              <a:buNone/>
              <a:defRPr sz="1076"/>
            </a:lvl3pPr>
            <a:lvl4pPr marL="1461019" indent="0">
              <a:buNone/>
              <a:defRPr sz="979"/>
            </a:lvl4pPr>
            <a:lvl5pPr marL="1948027" indent="0">
              <a:buNone/>
              <a:defRPr sz="979"/>
            </a:lvl5pPr>
            <a:lvl6pPr marL="2435032" indent="0">
              <a:buNone/>
              <a:defRPr sz="979"/>
            </a:lvl6pPr>
            <a:lvl7pPr marL="2922039" indent="0">
              <a:buNone/>
              <a:defRPr sz="979"/>
            </a:lvl7pPr>
            <a:lvl8pPr marL="3409045" indent="0">
              <a:buNone/>
              <a:defRPr sz="979"/>
            </a:lvl8pPr>
            <a:lvl9pPr marL="3896053" indent="0">
              <a:buNone/>
              <a:defRPr sz="97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38952E6D-B851-4CA7-89A1-2FC9897C06E1}"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23520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C39E5E4D-413B-4216-B7C4-ADA4A22BD5B5}"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9288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FBD0167F-19FB-4B6C-AFD9-A96233855CAF}"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2044812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9ED66D1D-3D7A-4DE8-9F33-5B3626FC6AC6}"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0D67FCE7-1264-45C2-9B84-621F5416BD6A}"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2461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78D61D-CE42-480C-BA56-A27A48C98169}" type="datetime1">
              <a:rPr lang="en-US"/>
              <a:pPr>
                <a:defRPr/>
              </a:pPr>
              <a:t>3/10/2021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6B3982-7F40-4536-9DAA-98E59E8BD3DB}" type="slidenum">
              <a:rPr lang="en-US"/>
              <a:pPr>
                <a:defRPr/>
              </a:pPr>
              <a:t>‹#›</a:t>
            </a:fld>
            <a:endParaRPr lang="en-US"/>
          </a:p>
        </p:txBody>
      </p:sp>
    </p:spTree>
    <p:extLst>
      <p:ext uri="{BB962C8B-B14F-4D97-AF65-F5344CB8AC3E}">
        <p14:creationId xmlns:p14="http://schemas.microsoft.com/office/powerpoint/2010/main" val="26928498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CE4F0BA9-DC35-4753-A24D-58E8D90D340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77F2E1BB-4AC0-4823-9A4F-6F2A9EA59304}"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229225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1AE0BC80-95A5-4EBB-BEC5-7C700034681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470CA966-E2AB-4037-B522-4D00C6E01948}"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80489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F2C11FAB-A9F7-4836-92E5-59C71D22BD28}"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26A0BC37-9710-472B-B0FD-BC3FD37D7ACD}"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551043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DD87A14C-CF1C-4340-B0D1-4563CF5A913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8"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D0EED591-699E-40F3-A1BB-8550031AF9D5}"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37247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A4D8EEAB-0177-4FE6-91A3-05B77A535E80}"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B4F3BA07-7FA5-4602-B4DE-992F419C8D45}"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11890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E3731F4A-90FC-40F1-B685-AC93E5B82496}"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0B707C9B-F962-4AD9-B2DA-A20C18B058AA}"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52252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62684A6D-4358-4062-9A3A-62F7F890DA85}"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ACC37B3B-3465-475C-ADD3-59EE3916796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030999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endParaRPr lang="en-US" noProof="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8A987AC1-1214-4B91-AAE5-77C518B98EF1}"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B7F6D9CB-53EC-49BB-8C88-AFA78CEE1E1C}"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165117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F57DB74A-9664-4BAA-ABB4-FCA9669DBFAE}"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AEF9F315-DEC9-4338-9FB5-7E46EA595219}"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57382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AD2C3AE9-EF12-4689-97FF-0C941AB9F5C4}"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F8425105-0E19-478E-8B8A-5431E539A74B}"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25844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2ACB6A-F220-40EE-84E6-28FB33C36399}" type="datetime1">
              <a:rPr lang="en-US"/>
              <a:pPr>
                <a:defRPr/>
              </a:pPr>
              <a:t>3/10/2021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B8E167-24B9-4729-B5B2-F62BCFF93C5F}" type="slidenum">
              <a:rPr lang="en-US"/>
              <a:pPr>
                <a:defRPr/>
              </a:pPr>
              <a:t>‹#›</a:t>
            </a:fld>
            <a:endParaRPr lang="en-US"/>
          </a:p>
        </p:txBody>
      </p:sp>
    </p:spTree>
    <p:extLst>
      <p:ext uri="{BB962C8B-B14F-4D97-AF65-F5344CB8AC3E}">
        <p14:creationId xmlns:p14="http://schemas.microsoft.com/office/powerpoint/2010/main" val="15226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0FE60B-946B-4687-8267-8E981E6DD807}" type="datetime1">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461088-2713-405A-A1D5-1392F8DE23CA}" type="slidenum">
              <a:rPr lang="en-US"/>
              <a:pPr>
                <a:defRPr/>
              </a:pPr>
              <a:t>‹#›</a:t>
            </a:fld>
            <a:endParaRPr lang="en-US"/>
          </a:p>
        </p:txBody>
      </p:sp>
    </p:spTree>
    <p:extLst>
      <p:ext uri="{BB962C8B-B14F-4D97-AF65-F5344CB8AC3E}">
        <p14:creationId xmlns:p14="http://schemas.microsoft.com/office/powerpoint/2010/main" val="160233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r>
              <a:rPr lang="en-US" noProof="0"/>
              <a:t>Click icon to add picture</a:t>
            </a:r>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1BF792-1C97-4D6F-9B03-D80E8CC84ABC}" type="datetime1">
              <a:rPr lang="en-US"/>
              <a:pPr>
                <a:defRPr/>
              </a:pPr>
              <a:t>3/10/2021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648A65-E0A6-4066-BDAB-77D964D9FA2F}" type="slidenum">
              <a:rPr lang="en-US"/>
              <a:pPr>
                <a:defRPr/>
              </a:pPr>
              <a:t>‹#›</a:t>
            </a:fld>
            <a:endParaRPr lang="en-US"/>
          </a:p>
        </p:txBody>
      </p:sp>
    </p:spTree>
    <p:extLst>
      <p:ext uri="{BB962C8B-B14F-4D97-AF65-F5344CB8AC3E}">
        <p14:creationId xmlns:p14="http://schemas.microsoft.com/office/powerpoint/2010/main" val="414097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jpeg"/><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a:defRPr sz="1400">
                <a:solidFill>
                  <a:srgbClr val="898989"/>
                </a:solidFill>
                <a:latin typeface="Calibri" pitchFamily="34" charset="0"/>
              </a:defRPr>
            </a:lvl1pPr>
          </a:lstStyle>
          <a:p>
            <a:pPr>
              <a:defRPr/>
            </a:pPr>
            <a:fld id="{73EFD6D4-94C9-4B13-BC51-D58745AE3B39}" type="datetime1">
              <a:rPr lang="en-US"/>
              <a:pPr>
                <a:defRPr/>
              </a:pPr>
              <a:t>3/10/2021</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a:defRPr sz="14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a:defRPr sz="1400">
                <a:solidFill>
                  <a:srgbClr val="898989"/>
                </a:solidFill>
                <a:latin typeface="Calibri" pitchFamily="34" charset="0"/>
              </a:defRPr>
            </a:lvl1pPr>
          </a:lstStyle>
          <a:p>
            <a:pPr>
              <a:defRPr/>
            </a:pPr>
            <a:fld id="{11749928-C4F3-47F0-9BE8-1849F5E1B5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0700" rtl="0" eaLnBrk="1" fontAlgn="base" hangingPunct="1">
        <a:spcBef>
          <a:spcPct val="0"/>
        </a:spcBef>
        <a:spcAft>
          <a:spcPct val="0"/>
        </a:spcAft>
        <a:defRPr sz="5000" kern="1200">
          <a:solidFill>
            <a:schemeClr val="tx1"/>
          </a:solidFill>
          <a:latin typeface="+mj-lt"/>
          <a:ea typeface="ＭＳ Ｐゴシック" pitchFamily="34" charset="-128"/>
          <a:cs typeface="+mj-cs"/>
        </a:defRPr>
      </a:lvl1pPr>
      <a:lvl2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2pPr>
      <a:lvl3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3pPr>
      <a:lvl4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4pPr>
      <a:lvl5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5pPr>
      <a:lvl6pPr marL="4572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1" fontAlgn="base" hangingPunct="1">
        <a:spcBef>
          <a:spcPct val="20000"/>
        </a:spcBef>
        <a:spcAft>
          <a:spcPct val="0"/>
        </a:spcAft>
        <a:buFont typeface="Arial" pitchFamily="34" charset="0"/>
        <a:buChar char="•"/>
        <a:defRPr sz="3600" kern="1200">
          <a:solidFill>
            <a:schemeClr val="tx1"/>
          </a:solidFill>
          <a:latin typeface="+mn-lt"/>
          <a:ea typeface="ＭＳ Ｐゴシック" pitchFamily="34" charset="-128"/>
          <a:cs typeface="+mn-cs"/>
        </a:defRPr>
      </a:lvl1pPr>
      <a:lvl2pPr marL="846138" indent="-325438" algn="l" defTabSz="5207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2pPr>
      <a:lvl3pPr marL="1303338" indent="-260350" algn="l" defTabSz="520700" rtl="0" eaLnBrk="1" fontAlgn="base" hangingPunct="1">
        <a:spcBef>
          <a:spcPct val="20000"/>
        </a:spcBef>
        <a:spcAft>
          <a:spcPct val="0"/>
        </a:spcAft>
        <a:buFont typeface="Arial" pitchFamily="34" charset="0"/>
        <a:buChar char="•"/>
        <a:defRPr sz="2700" kern="1200">
          <a:solidFill>
            <a:schemeClr val="tx1"/>
          </a:solidFill>
          <a:latin typeface="+mn-lt"/>
          <a:ea typeface="ＭＳ Ｐゴシック" pitchFamily="34" charset="-128"/>
          <a:cs typeface="+mn-cs"/>
        </a:defRPr>
      </a:lvl3pPr>
      <a:lvl4pPr marL="1824038" indent="-260350" algn="l" defTabSz="520700" rtl="0" eaLnBrk="1" fontAlgn="base" hangingPunct="1">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4pPr>
      <a:lvl5pPr marL="2346325" indent="-260350" algn="l" defTabSz="520700" rtl="0" eaLnBrk="1" fontAlgn="base" hangingPunct="1">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a:defRPr sz="1400">
                <a:solidFill>
                  <a:srgbClr val="898989"/>
                </a:solidFill>
                <a:latin typeface="Calibri" pitchFamily="34" charset="0"/>
              </a:defRPr>
            </a:lvl1pPr>
          </a:lstStyle>
          <a:p>
            <a:pPr>
              <a:defRPr/>
            </a:pPr>
            <a:fld id="{24723F6E-AC6B-4DE9-BAE4-77554187D566}" type="datetime1">
              <a:rPr lang="en-US" smtClean="0"/>
              <a:t>3/10/2021</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a:defRPr sz="14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a:defRPr sz="1400">
                <a:solidFill>
                  <a:srgbClr val="898989"/>
                </a:solidFill>
                <a:latin typeface="Calibri" pitchFamily="34" charset="0"/>
              </a:defRPr>
            </a:lvl1pPr>
          </a:lstStyle>
          <a:p>
            <a:pPr>
              <a:defRPr/>
            </a:pPr>
            <a:fld id="{11749928-C4F3-47F0-9BE8-1849F5E1B528}" type="slidenum">
              <a:rPr lang="en-US"/>
              <a:pPr>
                <a:defRPr/>
              </a:pPr>
              <a:t>‹#›</a:t>
            </a:fld>
            <a:endParaRPr lang="en-US"/>
          </a:p>
        </p:txBody>
      </p:sp>
    </p:spTree>
    <p:extLst>
      <p:ext uri="{BB962C8B-B14F-4D97-AF65-F5344CB8AC3E}">
        <p14:creationId xmlns:p14="http://schemas.microsoft.com/office/powerpoint/2010/main" val="3483078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520700" rtl="0" eaLnBrk="1" fontAlgn="base" hangingPunct="1">
        <a:spcBef>
          <a:spcPct val="0"/>
        </a:spcBef>
        <a:spcAft>
          <a:spcPct val="0"/>
        </a:spcAft>
        <a:defRPr sz="5000" kern="1200">
          <a:solidFill>
            <a:schemeClr val="tx1"/>
          </a:solidFill>
          <a:latin typeface="+mj-lt"/>
          <a:ea typeface="ＭＳ Ｐゴシック" pitchFamily="34" charset="-128"/>
          <a:cs typeface="+mj-cs"/>
        </a:defRPr>
      </a:lvl1pPr>
      <a:lvl2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2pPr>
      <a:lvl3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3pPr>
      <a:lvl4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4pPr>
      <a:lvl5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5pPr>
      <a:lvl6pPr marL="4572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1" fontAlgn="base" hangingPunct="1">
        <a:spcBef>
          <a:spcPct val="20000"/>
        </a:spcBef>
        <a:spcAft>
          <a:spcPct val="0"/>
        </a:spcAft>
        <a:buFont typeface="Arial" pitchFamily="34" charset="0"/>
        <a:buChar char="•"/>
        <a:defRPr sz="3600" kern="1200">
          <a:solidFill>
            <a:schemeClr val="tx1"/>
          </a:solidFill>
          <a:latin typeface="+mn-lt"/>
          <a:ea typeface="ＭＳ Ｐゴシック" pitchFamily="34" charset="-128"/>
          <a:cs typeface="+mn-cs"/>
        </a:defRPr>
      </a:lvl1pPr>
      <a:lvl2pPr marL="846138" indent="-325438" algn="l" defTabSz="5207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2pPr>
      <a:lvl3pPr marL="1303338" indent="-260350" algn="l" defTabSz="520700" rtl="0" eaLnBrk="1" fontAlgn="base" hangingPunct="1">
        <a:spcBef>
          <a:spcPct val="20000"/>
        </a:spcBef>
        <a:spcAft>
          <a:spcPct val="0"/>
        </a:spcAft>
        <a:buFont typeface="Arial" pitchFamily="34" charset="0"/>
        <a:buChar char="•"/>
        <a:defRPr sz="2700" kern="1200">
          <a:solidFill>
            <a:schemeClr val="tx1"/>
          </a:solidFill>
          <a:latin typeface="+mn-lt"/>
          <a:ea typeface="ＭＳ Ｐゴシック" pitchFamily="34" charset="-128"/>
          <a:cs typeface="+mn-cs"/>
        </a:defRPr>
      </a:lvl3pPr>
      <a:lvl4pPr marL="1824038" indent="-260350" algn="l" defTabSz="520700" rtl="0" eaLnBrk="1" fontAlgn="base" hangingPunct="1">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4pPr>
      <a:lvl5pPr marL="2346325" indent="-260350" algn="l" defTabSz="520700" rtl="0" eaLnBrk="1" fontAlgn="base" hangingPunct="1">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NCRS-SLIDE-insid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88638" cy="773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01648" y="252095"/>
            <a:ext cx="9085342" cy="6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236" tIns="54617" rIns="109236" bIns="54617"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801648" y="1596602"/>
            <a:ext cx="9085342" cy="45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236" tIns="54617" rIns="109236" bIns="546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801648" y="6890597"/>
            <a:ext cx="2226800" cy="504190"/>
          </a:xfrm>
          <a:prstGeom prst="rect">
            <a:avLst/>
          </a:prstGeom>
          <a:noFill/>
          <a:ln w="9525">
            <a:noFill/>
            <a:miter lim="800000"/>
            <a:headEnd/>
            <a:tailEnd/>
          </a:ln>
        </p:spPr>
        <p:txBody>
          <a:bodyPr vert="horz" wrap="square" lIns="109236" tIns="54617" rIns="109236" bIns="54617" numCol="1" anchor="t" anchorCtr="0" compatLnSpc="1">
            <a:prstTxWarp prst="textNoShape">
              <a:avLst/>
            </a:prstTxWarp>
          </a:bodyPr>
          <a:lstStyle>
            <a:lvl1pPr eaLnBrk="0" hangingPunct="0">
              <a:buFont typeface="Verdana" pitchFamily="32" charset="0"/>
              <a:buChar char="•"/>
              <a:defRPr sz="1700">
                <a:latin typeface="Verdana" pitchFamily="32" charset="0"/>
                <a:ea typeface="ＭＳ Ｐゴシック" pitchFamily="-48" charset="-128"/>
                <a:cs typeface="Arial" charset="0"/>
              </a:defRPr>
            </a:lvl1pPr>
          </a:lstStyle>
          <a:p>
            <a:pPr marL="0" marR="0" lvl="0" indent="0" algn="l" defTabSz="521437" rtl="0" eaLnBrk="0" fontAlgn="base" latinLnBrk="0" hangingPunct="0">
              <a:lnSpc>
                <a:spcPct val="100000"/>
              </a:lnSpc>
              <a:spcBef>
                <a:spcPts val="798"/>
              </a:spcBef>
              <a:spcAft>
                <a:spcPct val="0"/>
              </a:spcAft>
              <a:buClr>
                <a:srgbClr val="000000"/>
              </a:buClr>
              <a:buSzPct val="100000"/>
              <a:buFont typeface="Verdana" pitchFamily="32" charset="0"/>
              <a:buChar char="•"/>
              <a:tabLst/>
              <a:defRPr/>
            </a:pPr>
            <a:endParaRPr kumimoji="0" lang="en-US" sz="1700" b="1"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1029" name="Rectangle 5"/>
          <p:cNvSpPr>
            <a:spLocks noGrp="1" noChangeArrowheads="1"/>
          </p:cNvSpPr>
          <p:nvPr>
            <p:ph type="ftr" sz="quarter" idx="3"/>
          </p:nvPr>
        </p:nvSpPr>
        <p:spPr bwMode="auto">
          <a:xfrm>
            <a:off x="3651952" y="6890597"/>
            <a:ext cx="3384735" cy="504190"/>
          </a:xfrm>
          <a:prstGeom prst="rect">
            <a:avLst/>
          </a:prstGeom>
          <a:noFill/>
          <a:ln w="9525">
            <a:noFill/>
            <a:miter lim="800000"/>
            <a:headEnd/>
            <a:tailEnd/>
          </a:ln>
        </p:spPr>
        <p:txBody>
          <a:bodyPr vert="horz" wrap="square" lIns="109236" tIns="54617" rIns="109236" bIns="54617" numCol="1" anchor="t" anchorCtr="0" compatLnSpc="1">
            <a:prstTxWarp prst="textNoShape">
              <a:avLst/>
            </a:prstTxWarp>
          </a:bodyPr>
          <a:lstStyle>
            <a:lvl1pPr algn="ctr" eaLnBrk="0" hangingPunct="0">
              <a:buFont typeface="Verdana" pitchFamily="32" charset="0"/>
              <a:buChar char="•"/>
              <a:defRPr sz="1700">
                <a:latin typeface="Verdana" pitchFamily="32" charset="0"/>
                <a:ea typeface="ＭＳ Ｐゴシック" pitchFamily="-48" charset="-128"/>
                <a:cs typeface="Arial" charset="0"/>
              </a:defRPr>
            </a:lvl1pPr>
          </a:lstStyle>
          <a:p>
            <a:pPr marL="0" marR="0" lvl="0" indent="0" algn="ctr" defTabSz="521437" rtl="0" eaLnBrk="0" fontAlgn="base" latinLnBrk="0" hangingPunct="0">
              <a:lnSpc>
                <a:spcPct val="100000"/>
              </a:lnSpc>
              <a:spcBef>
                <a:spcPts val="798"/>
              </a:spcBef>
              <a:spcAft>
                <a:spcPct val="0"/>
              </a:spcAft>
              <a:buClr>
                <a:srgbClr val="000000"/>
              </a:buClr>
              <a:buSzPct val="100000"/>
              <a:buFont typeface="Verdana" pitchFamily="32" charset="0"/>
              <a:buChar char="•"/>
              <a:tabLst/>
              <a:defRPr/>
            </a:pPr>
            <a:endParaRPr kumimoji="0" lang="en-US" sz="1700" b="1"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sp>
        <p:nvSpPr>
          <p:cNvPr id="1030" name="Rectangle 6"/>
          <p:cNvSpPr>
            <a:spLocks noGrp="1" noChangeArrowheads="1"/>
          </p:cNvSpPr>
          <p:nvPr>
            <p:ph type="sldNum" sz="quarter" idx="4"/>
          </p:nvPr>
        </p:nvSpPr>
        <p:spPr bwMode="auto">
          <a:xfrm>
            <a:off x="7660190" y="6890597"/>
            <a:ext cx="2226800" cy="504190"/>
          </a:xfrm>
          <a:prstGeom prst="rect">
            <a:avLst/>
          </a:prstGeom>
          <a:noFill/>
          <a:ln w="9525">
            <a:noFill/>
            <a:miter lim="800000"/>
            <a:headEnd/>
            <a:tailEnd/>
          </a:ln>
        </p:spPr>
        <p:txBody>
          <a:bodyPr vert="horz" wrap="square" lIns="109236" tIns="54617" rIns="109236" bIns="54617" numCol="1" anchor="t" anchorCtr="0" compatLnSpc="1">
            <a:prstTxWarp prst="textNoShape">
              <a:avLst/>
            </a:prstTxWarp>
          </a:bodyPr>
          <a:lstStyle>
            <a:lvl1pPr algn="r" eaLnBrk="0" hangingPunct="0">
              <a:buFont typeface="Verdana" pitchFamily="32" charset="0"/>
              <a:buChar char="•"/>
              <a:defRPr sz="1700">
                <a:latin typeface="Verdana" pitchFamily="32" charset="0"/>
                <a:ea typeface="ＭＳ Ｐゴシック" pitchFamily="-48" charset="-128"/>
                <a:cs typeface="Arial" charset="0"/>
              </a:defRPr>
            </a:lvl1pPr>
          </a:lstStyle>
          <a:p>
            <a:pPr marL="0" marR="0" lvl="0" indent="0" algn="r" defTabSz="521437" rtl="0" eaLnBrk="0" fontAlgn="base" latinLnBrk="0" hangingPunct="0">
              <a:lnSpc>
                <a:spcPct val="100000"/>
              </a:lnSpc>
              <a:spcBef>
                <a:spcPts val="798"/>
              </a:spcBef>
              <a:spcAft>
                <a:spcPct val="0"/>
              </a:spcAft>
              <a:buClr>
                <a:srgbClr val="000000"/>
              </a:buClr>
              <a:buSzPct val="100000"/>
              <a:buFont typeface="Verdana" pitchFamily="32" charset="0"/>
              <a:buChar char="•"/>
              <a:tabLst/>
              <a:defRPr/>
            </a:pPr>
            <a:fld id="{2D7477E5-8599-44F0-82DF-43B3245B9610}" type="slidenum">
              <a:rPr kumimoji="0" lang="en-GB" sz="1700" b="1" i="0" u="none" strike="noStrike" kern="1200" cap="none" spc="0" normalizeH="0" baseline="0" noProof="0">
                <a:ln>
                  <a:noFill/>
                </a:ln>
                <a:solidFill>
                  <a:srgbClr val="FFFFFF"/>
                </a:solidFill>
                <a:effectLst/>
                <a:uLnTx/>
                <a:uFillTx/>
                <a:latin typeface="Verdana" pitchFamily="32" charset="0"/>
                <a:ea typeface="ＭＳ Ｐゴシック" pitchFamily="-48" charset="-128"/>
                <a:cs typeface="Arial" charset="0"/>
              </a:rPr>
              <a:pPr marL="0" marR="0" lvl="0" indent="0" algn="r" defTabSz="521437" rtl="0" eaLnBrk="0" fontAlgn="base" latinLnBrk="0" hangingPunct="0">
                <a:lnSpc>
                  <a:spcPct val="100000"/>
                </a:lnSpc>
                <a:spcBef>
                  <a:spcPts val="798"/>
                </a:spcBef>
                <a:spcAft>
                  <a:spcPct val="0"/>
                </a:spcAft>
                <a:buClr>
                  <a:srgbClr val="000000"/>
                </a:buClr>
                <a:buSzPct val="100000"/>
                <a:buFont typeface="Verdana" pitchFamily="32" charset="0"/>
                <a:buChar char="•"/>
                <a:tabLst/>
                <a:defRPr/>
              </a:pPr>
              <a:t>‹#›</a:t>
            </a:fld>
            <a:endParaRPr kumimoji="0" lang="en-GB" sz="1700" b="1" i="0" u="none" strike="noStrike" kern="1200" cap="none" spc="0" normalizeH="0" baseline="0" noProof="0" dirty="0">
              <a:ln>
                <a:noFill/>
              </a:ln>
              <a:solidFill>
                <a:srgbClr val="FFFFFF"/>
              </a:solidFill>
              <a:effectLst/>
              <a:uLnTx/>
              <a:uFillTx/>
              <a:latin typeface="Verdana" pitchFamily="32" charset="0"/>
              <a:ea typeface="ＭＳ Ｐゴシック" pitchFamily="-48" charset="-128"/>
              <a:cs typeface="Arial" charset="0"/>
            </a:endParaRPr>
          </a:p>
        </p:txBody>
      </p:sp>
      <p:pic>
        <p:nvPicPr>
          <p:cNvPr id="1032" name="Picture 9" descr="NCRS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 y="6722540"/>
            <a:ext cx="3947003" cy="85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1554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random/>
  </p:transition>
  <p:txStyles>
    <p:titleStyle>
      <a:lvl1pPr algn="l" defTabSz="1093568" rtl="0" eaLnBrk="0" fontAlgn="base" hangingPunct="0">
        <a:spcBef>
          <a:spcPct val="0"/>
        </a:spcBef>
        <a:spcAft>
          <a:spcPct val="0"/>
        </a:spcAft>
        <a:defRPr>
          <a:solidFill>
            <a:schemeClr val="bg1"/>
          </a:solidFill>
          <a:latin typeface="+mj-lt"/>
          <a:ea typeface="MS PGothic" pitchFamily="34" charset="-128"/>
          <a:cs typeface="+mj-cs"/>
        </a:defRPr>
      </a:lvl1pPr>
      <a:lvl2pPr algn="l" defTabSz="1093568" rtl="0" eaLnBrk="0" fontAlgn="base" hangingPunct="0">
        <a:spcBef>
          <a:spcPct val="0"/>
        </a:spcBef>
        <a:spcAft>
          <a:spcPct val="0"/>
        </a:spcAft>
        <a:defRPr>
          <a:solidFill>
            <a:schemeClr val="bg1"/>
          </a:solidFill>
          <a:latin typeface="Arial" charset="0"/>
          <a:ea typeface="MS PGothic" pitchFamily="34" charset="-128"/>
        </a:defRPr>
      </a:lvl2pPr>
      <a:lvl3pPr algn="l" defTabSz="1093568" rtl="0" eaLnBrk="0" fontAlgn="base" hangingPunct="0">
        <a:spcBef>
          <a:spcPct val="0"/>
        </a:spcBef>
        <a:spcAft>
          <a:spcPct val="0"/>
        </a:spcAft>
        <a:defRPr>
          <a:solidFill>
            <a:schemeClr val="bg1"/>
          </a:solidFill>
          <a:latin typeface="Arial" charset="0"/>
          <a:ea typeface="MS PGothic" pitchFamily="34" charset="-128"/>
        </a:defRPr>
      </a:lvl3pPr>
      <a:lvl4pPr algn="l" defTabSz="1093568" rtl="0" eaLnBrk="0" fontAlgn="base" hangingPunct="0">
        <a:spcBef>
          <a:spcPct val="0"/>
        </a:spcBef>
        <a:spcAft>
          <a:spcPct val="0"/>
        </a:spcAft>
        <a:defRPr>
          <a:solidFill>
            <a:schemeClr val="bg1"/>
          </a:solidFill>
          <a:latin typeface="Arial" charset="0"/>
          <a:ea typeface="MS PGothic" pitchFamily="34" charset="-128"/>
        </a:defRPr>
      </a:lvl4pPr>
      <a:lvl5pPr algn="l" defTabSz="1093568" rtl="0" eaLnBrk="0" fontAlgn="base" hangingPunct="0">
        <a:spcBef>
          <a:spcPct val="0"/>
        </a:spcBef>
        <a:spcAft>
          <a:spcPct val="0"/>
        </a:spcAft>
        <a:defRPr>
          <a:solidFill>
            <a:schemeClr val="bg1"/>
          </a:solidFill>
          <a:latin typeface="Arial" charset="0"/>
          <a:ea typeface="MS PGothic" pitchFamily="34" charset="-128"/>
        </a:defRPr>
      </a:lvl5pPr>
      <a:lvl6pPr marL="521437" algn="l" defTabSz="1093568" rtl="0" eaLnBrk="1" fontAlgn="base" hangingPunct="1">
        <a:spcBef>
          <a:spcPct val="0"/>
        </a:spcBef>
        <a:spcAft>
          <a:spcPct val="0"/>
        </a:spcAft>
        <a:defRPr>
          <a:solidFill>
            <a:schemeClr val="bg1"/>
          </a:solidFill>
          <a:latin typeface="Arial" charset="0"/>
          <a:ea typeface="ＭＳ Ｐゴシック" pitchFamily="-48" charset="-128"/>
        </a:defRPr>
      </a:lvl6pPr>
      <a:lvl7pPr marL="1042873" algn="l" defTabSz="1093568" rtl="0" eaLnBrk="1" fontAlgn="base" hangingPunct="1">
        <a:spcBef>
          <a:spcPct val="0"/>
        </a:spcBef>
        <a:spcAft>
          <a:spcPct val="0"/>
        </a:spcAft>
        <a:defRPr>
          <a:solidFill>
            <a:schemeClr val="bg1"/>
          </a:solidFill>
          <a:latin typeface="Arial" charset="0"/>
          <a:ea typeface="ＭＳ Ｐゴシック" pitchFamily="-48" charset="-128"/>
        </a:defRPr>
      </a:lvl7pPr>
      <a:lvl8pPr marL="1564310" algn="l" defTabSz="1093568" rtl="0" eaLnBrk="1" fontAlgn="base" hangingPunct="1">
        <a:spcBef>
          <a:spcPct val="0"/>
        </a:spcBef>
        <a:spcAft>
          <a:spcPct val="0"/>
        </a:spcAft>
        <a:defRPr>
          <a:solidFill>
            <a:schemeClr val="bg1"/>
          </a:solidFill>
          <a:latin typeface="Arial" charset="0"/>
          <a:ea typeface="ＭＳ Ｐゴシック" pitchFamily="-48" charset="-128"/>
        </a:defRPr>
      </a:lvl8pPr>
      <a:lvl9pPr marL="2085746" algn="l" defTabSz="1093568" rtl="0" eaLnBrk="1" fontAlgn="base" hangingPunct="1">
        <a:spcBef>
          <a:spcPct val="0"/>
        </a:spcBef>
        <a:spcAft>
          <a:spcPct val="0"/>
        </a:spcAft>
        <a:defRPr>
          <a:solidFill>
            <a:schemeClr val="bg1"/>
          </a:solidFill>
          <a:latin typeface="Arial" charset="0"/>
          <a:ea typeface="ＭＳ Ｐゴシック" pitchFamily="-48" charset="-128"/>
        </a:defRPr>
      </a:lvl9pPr>
    </p:titleStyle>
    <p:bodyStyle>
      <a:lvl1pPr marL="409183" indent="-409183" algn="l" defTabSz="1093568" rtl="0" eaLnBrk="0" fontAlgn="base" hangingPunct="0">
        <a:spcBef>
          <a:spcPct val="20000"/>
        </a:spcBef>
        <a:spcAft>
          <a:spcPct val="0"/>
        </a:spcAft>
        <a:buChar char="•"/>
        <a:defRPr>
          <a:solidFill>
            <a:schemeClr val="tx1"/>
          </a:solidFill>
          <a:latin typeface="+mn-lt"/>
          <a:ea typeface="MS PGothic" pitchFamily="34" charset="-128"/>
          <a:cs typeface="+mn-cs"/>
        </a:defRPr>
      </a:lvl1pPr>
      <a:lvl2pPr marL="887166" indent="-342193" algn="l" defTabSz="1093568" rtl="0" eaLnBrk="0" fontAlgn="base" hangingPunct="0">
        <a:spcBef>
          <a:spcPct val="20000"/>
        </a:spcBef>
        <a:spcAft>
          <a:spcPct val="0"/>
        </a:spcAft>
        <a:buChar char="–"/>
        <a:defRPr sz="1800">
          <a:solidFill>
            <a:schemeClr val="tx1"/>
          </a:solidFill>
          <a:latin typeface="+mn-lt"/>
          <a:ea typeface="MS PGothic" pitchFamily="34" charset="-128"/>
        </a:defRPr>
      </a:lvl2pPr>
      <a:lvl3pPr marL="1365150" indent="-271582" algn="l" defTabSz="1093568" rtl="0" eaLnBrk="0" fontAlgn="base" hangingPunct="0">
        <a:spcBef>
          <a:spcPct val="20000"/>
        </a:spcBef>
        <a:spcAft>
          <a:spcPct val="0"/>
        </a:spcAft>
        <a:buChar char="•"/>
        <a:defRPr sz="1600">
          <a:solidFill>
            <a:schemeClr val="tx1"/>
          </a:solidFill>
          <a:latin typeface="+mn-lt"/>
          <a:ea typeface="MS PGothic" pitchFamily="34" charset="-128"/>
        </a:defRPr>
      </a:lvl3pPr>
      <a:lvl4pPr marL="1911934" indent="-273393" algn="l" defTabSz="1093568" rtl="0" eaLnBrk="0" fontAlgn="base" hangingPunct="0">
        <a:spcBef>
          <a:spcPct val="20000"/>
        </a:spcBef>
        <a:spcAft>
          <a:spcPct val="0"/>
        </a:spcAft>
        <a:buChar char="–"/>
        <a:defRPr sz="1400">
          <a:solidFill>
            <a:schemeClr val="tx1"/>
          </a:solidFill>
          <a:latin typeface="+mn-lt"/>
          <a:ea typeface="MS PGothic" pitchFamily="34" charset="-128"/>
        </a:defRPr>
      </a:lvl4pPr>
      <a:lvl5pPr marL="2456908" indent="-271582" algn="l" defTabSz="1093568" rtl="0" eaLnBrk="0" fontAlgn="base" hangingPunct="0">
        <a:spcBef>
          <a:spcPct val="20000"/>
        </a:spcBef>
        <a:spcAft>
          <a:spcPct val="0"/>
        </a:spcAft>
        <a:buChar char="»"/>
        <a:defRPr sz="1100">
          <a:solidFill>
            <a:schemeClr val="tx1"/>
          </a:solidFill>
          <a:latin typeface="+mn-lt"/>
          <a:ea typeface="MS PGothic" pitchFamily="34" charset="-128"/>
        </a:defRPr>
      </a:lvl5pPr>
      <a:lvl6pPr marL="2978345" indent="-271582" algn="l" defTabSz="1093568" rtl="0" eaLnBrk="1" fontAlgn="base" hangingPunct="1">
        <a:spcBef>
          <a:spcPct val="20000"/>
        </a:spcBef>
        <a:spcAft>
          <a:spcPct val="0"/>
        </a:spcAft>
        <a:buChar char="»"/>
        <a:defRPr sz="1100">
          <a:solidFill>
            <a:schemeClr val="tx1"/>
          </a:solidFill>
          <a:latin typeface="+mn-lt"/>
          <a:ea typeface="+mn-ea"/>
        </a:defRPr>
      </a:lvl6pPr>
      <a:lvl7pPr marL="3499782" indent="-271582" algn="l" defTabSz="1093568" rtl="0" eaLnBrk="1" fontAlgn="base" hangingPunct="1">
        <a:spcBef>
          <a:spcPct val="20000"/>
        </a:spcBef>
        <a:spcAft>
          <a:spcPct val="0"/>
        </a:spcAft>
        <a:buChar char="»"/>
        <a:defRPr sz="1100">
          <a:solidFill>
            <a:schemeClr val="tx1"/>
          </a:solidFill>
          <a:latin typeface="+mn-lt"/>
          <a:ea typeface="+mn-ea"/>
        </a:defRPr>
      </a:lvl7pPr>
      <a:lvl8pPr marL="4021218" indent="-271582" algn="l" defTabSz="1093568" rtl="0" eaLnBrk="1" fontAlgn="base" hangingPunct="1">
        <a:spcBef>
          <a:spcPct val="20000"/>
        </a:spcBef>
        <a:spcAft>
          <a:spcPct val="0"/>
        </a:spcAft>
        <a:buChar char="»"/>
        <a:defRPr sz="1100">
          <a:solidFill>
            <a:schemeClr val="tx1"/>
          </a:solidFill>
          <a:latin typeface="+mn-lt"/>
          <a:ea typeface="+mn-ea"/>
        </a:defRPr>
      </a:lvl8pPr>
      <a:lvl9pPr marL="4542655" indent="-271582" algn="l" defTabSz="1093568" rtl="0" eaLnBrk="1" fontAlgn="base" hangingPunct="1">
        <a:spcBef>
          <a:spcPct val="20000"/>
        </a:spcBef>
        <a:spcAft>
          <a:spcPct val="0"/>
        </a:spcAft>
        <a:buChar char="»"/>
        <a:defRPr sz="1100">
          <a:solidFill>
            <a:schemeClr val="tx1"/>
          </a:solidFill>
          <a:latin typeface="+mn-lt"/>
          <a:ea typeface="+mn-ea"/>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9"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4" tIns="52142" rIns="104284" bIns="5214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34989" y="1765301"/>
            <a:ext cx="9618662" cy="499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4" tIns="52142" rIns="104284" bIns="521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4" tIns="52142" rIns="104284" bIns="52142" numCol="1" anchor="ctr" anchorCtr="0" compatLnSpc="1">
            <a:prstTxWarp prst="textNoShape">
              <a:avLst/>
            </a:prstTxWarp>
          </a:bodyPr>
          <a:lstStyle>
            <a:lvl1pPr>
              <a:defRPr sz="1400">
                <a:solidFill>
                  <a:srgbClr val="898989"/>
                </a:solidFill>
                <a:latin typeface="Calibri" pitchFamily="34" charset="0"/>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CEDA22D1-08A0-48D7-B06B-0202290EA258}" type="datetime1">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4" tIns="52142" rIns="104284" bIns="52142" numCol="1" anchor="ctr" anchorCtr="0" compatLnSpc="1">
            <a:prstTxWarp prst="textNoShape">
              <a:avLst/>
            </a:prstTxWarp>
          </a:bodyPr>
          <a:lstStyle>
            <a:lvl1pPr algn="ctr">
              <a:defRPr sz="1400">
                <a:solidFill>
                  <a:srgbClr val="898989"/>
                </a:solidFill>
                <a:latin typeface="Calibri" pitchFamily="34" charset="0"/>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4" tIns="52142" rIns="104284" bIns="52142" numCol="1" anchor="ctr" anchorCtr="0" compatLnSpc="1">
            <a:prstTxWarp prst="textNoShape">
              <a:avLst/>
            </a:prstTxWarp>
          </a:bodyPr>
          <a:lstStyle>
            <a:lvl1pPr algn="r">
              <a:defRPr sz="1400">
                <a:solidFill>
                  <a:srgbClr val="898989"/>
                </a:solidFill>
                <a:latin typeface="Calibri" pitchFamily="34" charset="0"/>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11749928-C4F3-47F0-9BE8-1849F5E1B528}" type="slidenum">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90769303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defTabSz="520685" rtl="0" eaLnBrk="1" fontAlgn="base" hangingPunct="1">
        <a:spcBef>
          <a:spcPct val="0"/>
        </a:spcBef>
        <a:spcAft>
          <a:spcPct val="0"/>
        </a:spcAft>
        <a:defRPr sz="5000" kern="1200">
          <a:solidFill>
            <a:schemeClr val="tx1"/>
          </a:solidFill>
          <a:latin typeface="+mj-lt"/>
          <a:ea typeface="ＭＳ Ｐゴシック" pitchFamily="34" charset="-128"/>
          <a:cs typeface="+mj-cs"/>
        </a:defRPr>
      </a:lvl1pPr>
      <a:lvl2pPr algn="ctr" defTabSz="520685" rtl="0" eaLnBrk="1" fontAlgn="base" hangingPunct="1">
        <a:spcBef>
          <a:spcPct val="0"/>
        </a:spcBef>
        <a:spcAft>
          <a:spcPct val="0"/>
        </a:spcAft>
        <a:defRPr sz="5000">
          <a:solidFill>
            <a:schemeClr val="tx1"/>
          </a:solidFill>
          <a:latin typeface="Calibri" pitchFamily="34" charset="0"/>
          <a:ea typeface="ＭＳ Ｐゴシック" pitchFamily="34" charset="-128"/>
        </a:defRPr>
      </a:lvl2pPr>
      <a:lvl3pPr algn="ctr" defTabSz="520685" rtl="0" eaLnBrk="1" fontAlgn="base" hangingPunct="1">
        <a:spcBef>
          <a:spcPct val="0"/>
        </a:spcBef>
        <a:spcAft>
          <a:spcPct val="0"/>
        </a:spcAft>
        <a:defRPr sz="5000">
          <a:solidFill>
            <a:schemeClr val="tx1"/>
          </a:solidFill>
          <a:latin typeface="Calibri" pitchFamily="34" charset="0"/>
          <a:ea typeface="ＭＳ Ｐゴシック" pitchFamily="34" charset="-128"/>
        </a:defRPr>
      </a:lvl3pPr>
      <a:lvl4pPr algn="ctr" defTabSz="520685" rtl="0" eaLnBrk="1" fontAlgn="base" hangingPunct="1">
        <a:spcBef>
          <a:spcPct val="0"/>
        </a:spcBef>
        <a:spcAft>
          <a:spcPct val="0"/>
        </a:spcAft>
        <a:defRPr sz="5000">
          <a:solidFill>
            <a:schemeClr val="tx1"/>
          </a:solidFill>
          <a:latin typeface="Calibri" pitchFamily="34" charset="0"/>
          <a:ea typeface="ＭＳ Ｐゴシック" pitchFamily="34" charset="-128"/>
        </a:defRPr>
      </a:lvl4pPr>
      <a:lvl5pPr algn="ctr" defTabSz="520685" rtl="0" eaLnBrk="1" fontAlgn="base" hangingPunct="1">
        <a:spcBef>
          <a:spcPct val="0"/>
        </a:spcBef>
        <a:spcAft>
          <a:spcPct val="0"/>
        </a:spcAft>
        <a:defRPr sz="5000">
          <a:solidFill>
            <a:schemeClr val="tx1"/>
          </a:solidFill>
          <a:latin typeface="Calibri" pitchFamily="34" charset="0"/>
          <a:ea typeface="ＭＳ Ｐゴシック" pitchFamily="34" charset="-128"/>
        </a:defRPr>
      </a:lvl5pPr>
      <a:lvl6pPr marL="457187" algn="ctr" defTabSz="520685" rtl="0" eaLnBrk="1" fontAlgn="base" hangingPunct="1">
        <a:spcBef>
          <a:spcPct val="0"/>
        </a:spcBef>
        <a:spcAft>
          <a:spcPct val="0"/>
        </a:spcAft>
        <a:defRPr sz="5000">
          <a:solidFill>
            <a:schemeClr val="tx1"/>
          </a:solidFill>
          <a:latin typeface="Calibri" pitchFamily="34" charset="0"/>
          <a:ea typeface="ＭＳ Ｐゴシック" pitchFamily="34" charset="-128"/>
        </a:defRPr>
      </a:lvl6pPr>
      <a:lvl7pPr marL="914373" algn="ctr" defTabSz="520685" rtl="0" eaLnBrk="1" fontAlgn="base" hangingPunct="1">
        <a:spcBef>
          <a:spcPct val="0"/>
        </a:spcBef>
        <a:spcAft>
          <a:spcPct val="0"/>
        </a:spcAft>
        <a:defRPr sz="5000">
          <a:solidFill>
            <a:schemeClr val="tx1"/>
          </a:solidFill>
          <a:latin typeface="Calibri" pitchFamily="34" charset="0"/>
          <a:ea typeface="ＭＳ Ｐゴシック" pitchFamily="34" charset="-128"/>
        </a:defRPr>
      </a:lvl7pPr>
      <a:lvl8pPr marL="1371561" algn="ctr" defTabSz="520685" rtl="0" eaLnBrk="1" fontAlgn="base" hangingPunct="1">
        <a:spcBef>
          <a:spcPct val="0"/>
        </a:spcBef>
        <a:spcAft>
          <a:spcPct val="0"/>
        </a:spcAft>
        <a:defRPr sz="5000">
          <a:solidFill>
            <a:schemeClr val="tx1"/>
          </a:solidFill>
          <a:latin typeface="Calibri" pitchFamily="34" charset="0"/>
          <a:ea typeface="ＭＳ Ｐゴシック" pitchFamily="34" charset="-128"/>
        </a:defRPr>
      </a:lvl8pPr>
      <a:lvl9pPr marL="1828747" algn="ctr" defTabSz="520685" rtl="0" eaLnBrk="1" fontAlgn="base" hangingPunct="1">
        <a:spcBef>
          <a:spcPct val="0"/>
        </a:spcBef>
        <a:spcAft>
          <a:spcPct val="0"/>
        </a:spcAft>
        <a:defRPr sz="5000">
          <a:solidFill>
            <a:schemeClr val="tx1"/>
          </a:solidFill>
          <a:latin typeface="Calibri" pitchFamily="34" charset="0"/>
          <a:ea typeface="ＭＳ Ｐゴシック" pitchFamily="34" charset="-128"/>
        </a:defRPr>
      </a:lvl9pPr>
    </p:titleStyle>
    <p:bodyStyle>
      <a:lvl1pPr marL="390513" indent="-390513" algn="l" defTabSz="520685" rtl="0" eaLnBrk="1" fontAlgn="base" hangingPunct="1">
        <a:spcBef>
          <a:spcPct val="20000"/>
        </a:spcBef>
        <a:spcAft>
          <a:spcPct val="0"/>
        </a:spcAft>
        <a:buFont typeface="Arial" pitchFamily="34" charset="0"/>
        <a:buChar char="•"/>
        <a:defRPr sz="3600" kern="1200">
          <a:solidFill>
            <a:schemeClr val="tx1"/>
          </a:solidFill>
          <a:latin typeface="+mn-lt"/>
          <a:ea typeface="ＭＳ Ｐゴシック" pitchFamily="34" charset="-128"/>
          <a:cs typeface="+mn-cs"/>
        </a:defRPr>
      </a:lvl1pPr>
      <a:lvl2pPr marL="846114" indent="-325429" algn="l" defTabSz="520685"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2pPr>
      <a:lvl3pPr marL="1303300" indent="-260342" algn="l" defTabSz="520685" rtl="0" eaLnBrk="1" fontAlgn="base" hangingPunct="1">
        <a:spcBef>
          <a:spcPct val="20000"/>
        </a:spcBef>
        <a:spcAft>
          <a:spcPct val="0"/>
        </a:spcAft>
        <a:buFont typeface="Arial" pitchFamily="34" charset="0"/>
        <a:buChar char="•"/>
        <a:defRPr sz="2700" kern="1200">
          <a:solidFill>
            <a:schemeClr val="tx1"/>
          </a:solidFill>
          <a:latin typeface="+mn-lt"/>
          <a:ea typeface="ＭＳ Ｐゴシック" pitchFamily="34" charset="-128"/>
          <a:cs typeface="+mn-cs"/>
        </a:defRPr>
      </a:lvl3pPr>
      <a:lvl4pPr marL="1823985" indent="-260342" algn="l" defTabSz="520685" rtl="0" eaLnBrk="1" fontAlgn="base" hangingPunct="1">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4pPr>
      <a:lvl5pPr marL="2346257" indent="-260342" algn="l" defTabSz="520685" rtl="0" eaLnBrk="1" fontAlgn="base" hangingPunct="1">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5pPr>
      <a:lvl6pPr marL="2867818" indent="-260710" algn="l" defTabSz="521422" rtl="0" eaLnBrk="1" latinLnBrk="0" hangingPunct="1">
        <a:spcBef>
          <a:spcPct val="20000"/>
        </a:spcBef>
        <a:buFont typeface="Arial"/>
        <a:buChar char="•"/>
        <a:defRPr sz="2300" kern="1200">
          <a:solidFill>
            <a:schemeClr val="tx1"/>
          </a:solidFill>
          <a:latin typeface="+mn-lt"/>
          <a:ea typeface="+mn-ea"/>
          <a:cs typeface="+mn-cs"/>
        </a:defRPr>
      </a:lvl6pPr>
      <a:lvl7pPr marL="3389240" indent="-260710" algn="l" defTabSz="521422" rtl="0" eaLnBrk="1" latinLnBrk="0" hangingPunct="1">
        <a:spcBef>
          <a:spcPct val="20000"/>
        </a:spcBef>
        <a:buFont typeface="Arial"/>
        <a:buChar char="•"/>
        <a:defRPr sz="2300" kern="1200">
          <a:solidFill>
            <a:schemeClr val="tx1"/>
          </a:solidFill>
          <a:latin typeface="+mn-lt"/>
          <a:ea typeface="+mn-ea"/>
          <a:cs typeface="+mn-cs"/>
        </a:defRPr>
      </a:lvl7pPr>
      <a:lvl8pPr marL="3910662" indent="-260710" algn="l" defTabSz="521422" rtl="0" eaLnBrk="1" latinLnBrk="0" hangingPunct="1">
        <a:spcBef>
          <a:spcPct val="20000"/>
        </a:spcBef>
        <a:buFont typeface="Arial"/>
        <a:buChar char="•"/>
        <a:defRPr sz="2300" kern="1200">
          <a:solidFill>
            <a:schemeClr val="tx1"/>
          </a:solidFill>
          <a:latin typeface="+mn-lt"/>
          <a:ea typeface="+mn-ea"/>
          <a:cs typeface="+mn-cs"/>
        </a:defRPr>
      </a:lvl8pPr>
      <a:lvl9pPr marL="4432082" indent="-260710" algn="l" defTabSz="52142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22" rtl="0" eaLnBrk="1" latinLnBrk="0" hangingPunct="1">
        <a:defRPr sz="2100" kern="1200">
          <a:solidFill>
            <a:schemeClr val="tx1"/>
          </a:solidFill>
          <a:latin typeface="+mn-lt"/>
          <a:ea typeface="+mn-ea"/>
          <a:cs typeface="+mn-cs"/>
        </a:defRPr>
      </a:lvl1pPr>
      <a:lvl2pPr marL="521422" algn="l" defTabSz="521422" rtl="0" eaLnBrk="1" latinLnBrk="0" hangingPunct="1">
        <a:defRPr sz="2100" kern="1200">
          <a:solidFill>
            <a:schemeClr val="tx1"/>
          </a:solidFill>
          <a:latin typeface="+mn-lt"/>
          <a:ea typeface="+mn-ea"/>
          <a:cs typeface="+mn-cs"/>
        </a:defRPr>
      </a:lvl2pPr>
      <a:lvl3pPr marL="1042843" algn="l" defTabSz="521422" rtl="0" eaLnBrk="1" latinLnBrk="0" hangingPunct="1">
        <a:defRPr sz="2100" kern="1200">
          <a:solidFill>
            <a:schemeClr val="tx1"/>
          </a:solidFill>
          <a:latin typeface="+mn-lt"/>
          <a:ea typeface="+mn-ea"/>
          <a:cs typeface="+mn-cs"/>
        </a:defRPr>
      </a:lvl3pPr>
      <a:lvl4pPr marL="1564265" algn="l" defTabSz="521422" rtl="0" eaLnBrk="1" latinLnBrk="0" hangingPunct="1">
        <a:defRPr sz="2100" kern="1200">
          <a:solidFill>
            <a:schemeClr val="tx1"/>
          </a:solidFill>
          <a:latin typeface="+mn-lt"/>
          <a:ea typeface="+mn-ea"/>
          <a:cs typeface="+mn-cs"/>
        </a:defRPr>
      </a:lvl4pPr>
      <a:lvl5pPr marL="2085686" algn="l" defTabSz="521422" rtl="0" eaLnBrk="1" latinLnBrk="0" hangingPunct="1">
        <a:defRPr sz="2100" kern="1200">
          <a:solidFill>
            <a:schemeClr val="tx1"/>
          </a:solidFill>
          <a:latin typeface="+mn-lt"/>
          <a:ea typeface="+mn-ea"/>
          <a:cs typeface="+mn-cs"/>
        </a:defRPr>
      </a:lvl5pPr>
      <a:lvl6pPr marL="2607108" algn="l" defTabSz="521422" rtl="0" eaLnBrk="1" latinLnBrk="0" hangingPunct="1">
        <a:defRPr sz="2100" kern="1200">
          <a:solidFill>
            <a:schemeClr val="tx1"/>
          </a:solidFill>
          <a:latin typeface="+mn-lt"/>
          <a:ea typeface="+mn-ea"/>
          <a:cs typeface="+mn-cs"/>
        </a:defRPr>
      </a:lvl6pPr>
      <a:lvl7pPr marL="3128529" algn="l" defTabSz="521422" rtl="0" eaLnBrk="1" latinLnBrk="0" hangingPunct="1">
        <a:defRPr sz="2100" kern="1200">
          <a:solidFill>
            <a:schemeClr val="tx1"/>
          </a:solidFill>
          <a:latin typeface="+mn-lt"/>
          <a:ea typeface="+mn-ea"/>
          <a:cs typeface="+mn-cs"/>
        </a:defRPr>
      </a:lvl7pPr>
      <a:lvl8pPr marL="3649949" algn="l" defTabSz="521422" rtl="0" eaLnBrk="1" latinLnBrk="0" hangingPunct="1">
        <a:defRPr sz="2100" kern="1200">
          <a:solidFill>
            <a:schemeClr val="tx1"/>
          </a:solidFill>
          <a:latin typeface="+mn-lt"/>
          <a:ea typeface="+mn-ea"/>
          <a:cs typeface="+mn-cs"/>
        </a:defRPr>
      </a:lvl8pPr>
      <a:lvl9pPr marL="4171371" algn="l" defTabSz="521422"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CRS-SLIDE-ins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688638" cy="773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01648" y="252095"/>
            <a:ext cx="9085342" cy="67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72" tIns="52136" rIns="104272" bIns="52136"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801648" y="1596602"/>
            <a:ext cx="9085342" cy="4537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72" tIns="52136" rIns="104272" bIns="521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801648" y="6890597"/>
            <a:ext cx="2226800" cy="50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72" tIns="52136" rIns="104272" bIns="52136" numCol="1" anchor="t" anchorCtr="0" compatLnSpc="1">
            <a:prstTxWarp prst="textNoShape">
              <a:avLst/>
            </a:prstTxWarp>
          </a:bodyPr>
          <a:lstStyle>
            <a:lvl1pPr algn="l" defTabSz="1021361" eaLnBrk="0" hangingPunct="0">
              <a:defRPr sz="1566">
                <a:latin typeface="Arial" charset="0"/>
                <a:ea typeface="ＭＳ Ｐゴシック" pitchFamily="34" charset="-128"/>
                <a:cs typeface="+mn-cs"/>
              </a:defRPr>
            </a:lvl1pPr>
          </a:lstStyle>
          <a:p>
            <a:pPr marL="0" marR="0" lvl="0" indent="0" algn="l"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29" name="Rectangle 5"/>
          <p:cNvSpPr>
            <a:spLocks noGrp="1" noChangeArrowheads="1"/>
          </p:cNvSpPr>
          <p:nvPr>
            <p:ph type="ftr" sz="quarter" idx="3"/>
          </p:nvPr>
        </p:nvSpPr>
        <p:spPr bwMode="auto">
          <a:xfrm>
            <a:off x="3651954" y="6890597"/>
            <a:ext cx="3384735" cy="50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72" tIns="52136" rIns="104272" bIns="52136" numCol="1" anchor="t" anchorCtr="0" compatLnSpc="1">
            <a:prstTxWarp prst="textNoShape">
              <a:avLst/>
            </a:prstTxWarp>
          </a:bodyPr>
          <a:lstStyle>
            <a:lvl1pPr algn="ctr" defTabSz="1021361" eaLnBrk="0" hangingPunct="0">
              <a:defRPr sz="1566">
                <a:latin typeface="Arial" charset="0"/>
                <a:ea typeface="ＭＳ Ｐゴシック" pitchFamily="34" charset="-128"/>
                <a:cs typeface="+mn-cs"/>
              </a:defRPr>
            </a:lvl1pPr>
          </a:lstStyle>
          <a:p>
            <a:pPr marL="0" marR="0" lvl="0" indent="0" algn="ctr" defTabSz="1021361" rtl="0" eaLnBrk="0" fontAlgn="base" latinLnBrk="0" hangingPunct="0">
              <a:lnSpc>
                <a:spcPct val="100000"/>
              </a:lnSpc>
              <a:spcBef>
                <a:spcPct val="0"/>
              </a:spcBef>
              <a:spcAft>
                <a:spcPct val="0"/>
              </a:spcAft>
              <a:buClrTx/>
              <a:buSzTx/>
              <a:buFontTx/>
              <a:buNone/>
              <a:tabLst/>
              <a:defRPr/>
            </a:pPr>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30" name="Rectangle 6"/>
          <p:cNvSpPr>
            <a:spLocks noGrp="1" noChangeArrowheads="1"/>
          </p:cNvSpPr>
          <p:nvPr>
            <p:ph type="sldNum" sz="quarter" idx="4"/>
          </p:nvPr>
        </p:nvSpPr>
        <p:spPr bwMode="auto">
          <a:xfrm>
            <a:off x="7660190" y="6890597"/>
            <a:ext cx="2226800" cy="50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72" tIns="52136" rIns="104272" bIns="52136" numCol="1" anchor="t" anchorCtr="0" compatLnSpc="1">
            <a:prstTxWarp prst="textNoShape">
              <a:avLst/>
            </a:prstTxWarp>
          </a:bodyPr>
          <a:lstStyle>
            <a:lvl1pPr algn="r" defTabSz="1021361" eaLnBrk="0" hangingPunct="0">
              <a:defRPr sz="1566">
                <a:latin typeface="Arial" charset="0"/>
                <a:ea typeface="ＭＳ Ｐゴシック" pitchFamily="34" charset="-128"/>
                <a:cs typeface="+mn-cs"/>
              </a:defRPr>
            </a:lvl1pPr>
          </a:lstStyle>
          <a:p>
            <a:pPr marL="0" marR="0" lvl="0" indent="0" algn="r" defTabSz="1021361" rtl="0" eaLnBrk="0" fontAlgn="base" latinLnBrk="0" hangingPunct="0">
              <a:lnSpc>
                <a:spcPct val="100000"/>
              </a:lnSpc>
              <a:spcBef>
                <a:spcPct val="0"/>
              </a:spcBef>
              <a:spcAft>
                <a:spcPct val="0"/>
              </a:spcAft>
              <a:buClrTx/>
              <a:buSzTx/>
              <a:buFontTx/>
              <a:buNone/>
              <a:tabLst/>
              <a:defRPr/>
            </a:pPr>
            <a:fld id="{96A3BFC6-CA3D-4DA1-95F8-ECDF75A8D7AF}" type="slidenum">
              <a:rPr kumimoji="0" lang="en-US" sz="1566"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2105982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1021361" rtl="0" eaLnBrk="0" fontAlgn="base" hangingPunct="0">
        <a:spcBef>
          <a:spcPct val="0"/>
        </a:spcBef>
        <a:spcAft>
          <a:spcPct val="0"/>
        </a:spcAft>
        <a:defRPr>
          <a:solidFill>
            <a:schemeClr val="bg1"/>
          </a:solidFill>
          <a:latin typeface="+mj-lt"/>
          <a:ea typeface="MS PGothic" pitchFamily="34" charset="-128"/>
          <a:cs typeface="+mj-cs"/>
        </a:defRPr>
      </a:lvl1pPr>
      <a:lvl2pPr algn="l" defTabSz="1021361" rtl="0" eaLnBrk="0" fontAlgn="base" hangingPunct="0">
        <a:spcBef>
          <a:spcPct val="0"/>
        </a:spcBef>
        <a:spcAft>
          <a:spcPct val="0"/>
        </a:spcAft>
        <a:defRPr>
          <a:solidFill>
            <a:schemeClr val="bg1"/>
          </a:solidFill>
          <a:latin typeface="Arial" charset="0"/>
          <a:ea typeface="MS PGothic" pitchFamily="34" charset="-128"/>
        </a:defRPr>
      </a:lvl2pPr>
      <a:lvl3pPr algn="l" defTabSz="1021361" rtl="0" eaLnBrk="0" fontAlgn="base" hangingPunct="0">
        <a:spcBef>
          <a:spcPct val="0"/>
        </a:spcBef>
        <a:spcAft>
          <a:spcPct val="0"/>
        </a:spcAft>
        <a:defRPr>
          <a:solidFill>
            <a:schemeClr val="bg1"/>
          </a:solidFill>
          <a:latin typeface="Arial" charset="0"/>
          <a:ea typeface="MS PGothic" pitchFamily="34" charset="-128"/>
        </a:defRPr>
      </a:lvl3pPr>
      <a:lvl4pPr algn="l" defTabSz="1021361" rtl="0" eaLnBrk="0" fontAlgn="base" hangingPunct="0">
        <a:spcBef>
          <a:spcPct val="0"/>
        </a:spcBef>
        <a:spcAft>
          <a:spcPct val="0"/>
        </a:spcAft>
        <a:defRPr>
          <a:solidFill>
            <a:schemeClr val="bg1"/>
          </a:solidFill>
          <a:latin typeface="Arial" charset="0"/>
          <a:ea typeface="MS PGothic" pitchFamily="34" charset="-128"/>
        </a:defRPr>
      </a:lvl4pPr>
      <a:lvl5pPr algn="l" defTabSz="1021361" rtl="0" eaLnBrk="0" fontAlgn="base" hangingPunct="0">
        <a:spcBef>
          <a:spcPct val="0"/>
        </a:spcBef>
        <a:spcAft>
          <a:spcPct val="0"/>
        </a:spcAft>
        <a:defRPr>
          <a:solidFill>
            <a:schemeClr val="bg1"/>
          </a:solidFill>
          <a:latin typeface="Arial" charset="0"/>
          <a:ea typeface="MS PGothic" pitchFamily="34" charset="-128"/>
        </a:defRPr>
      </a:lvl5pPr>
      <a:lvl6pPr marL="487007" algn="l" defTabSz="1021361" rtl="0" fontAlgn="base">
        <a:spcBef>
          <a:spcPct val="0"/>
        </a:spcBef>
        <a:spcAft>
          <a:spcPct val="0"/>
        </a:spcAft>
        <a:defRPr>
          <a:solidFill>
            <a:schemeClr val="bg1"/>
          </a:solidFill>
          <a:latin typeface="Arial" charset="0"/>
          <a:ea typeface="ＭＳ Ｐゴシック" pitchFamily="34" charset="-128"/>
        </a:defRPr>
      </a:lvl6pPr>
      <a:lvl7pPr marL="974012" algn="l" defTabSz="1021361" rtl="0" fontAlgn="base">
        <a:spcBef>
          <a:spcPct val="0"/>
        </a:spcBef>
        <a:spcAft>
          <a:spcPct val="0"/>
        </a:spcAft>
        <a:defRPr>
          <a:solidFill>
            <a:schemeClr val="bg1"/>
          </a:solidFill>
          <a:latin typeface="Arial" charset="0"/>
          <a:ea typeface="ＭＳ Ｐゴシック" pitchFamily="34" charset="-128"/>
        </a:defRPr>
      </a:lvl7pPr>
      <a:lvl8pPr marL="1461019" algn="l" defTabSz="1021361" rtl="0" fontAlgn="base">
        <a:spcBef>
          <a:spcPct val="0"/>
        </a:spcBef>
        <a:spcAft>
          <a:spcPct val="0"/>
        </a:spcAft>
        <a:defRPr>
          <a:solidFill>
            <a:schemeClr val="bg1"/>
          </a:solidFill>
          <a:latin typeface="Arial" charset="0"/>
          <a:ea typeface="ＭＳ Ｐゴシック" pitchFamily="34" charset="-128"/>
        </a:defRPr>
      </a:lvl8pPr>
      <a:lvl9pPr marL="1948027" algn="l" defTabSz="1021361" rtl="0" fontAlgn="base">
        <a:spcBef>
          <a:spcPct val="0"/>
        </a:spcBef>
        <a:spcAft>
          <a:spcPct val="0"/>
        </a:spcAft>
        <a:defRPr>
          <a:solidFill>
            <a:schemeClr val="bg1"/>
          </a:solidFill>
          <a:latin typeface="Arial" charset="0"/>
          <a:ea typeface="ＭＳ Ｐゴシック" pitchFamily="34" charset="-128"/>
        </a:defRPr>
      </a:lvl9pPr>
    </p:titleStyle>
    <p:bodyStyle>
      <a:lvl1pPr marL="382163" indent="-382163" algn="l" defTabSz="1021361" rtl="0" eaLnBrk="0" fontAlgn="base" hangingPunct="0">
        <a:spcBef>
          <a:spcPct val="20000"/>
        </a:spcBef>
        <a:spcAft>
          <a:spcPct val="0"/>
        </a:spcAft>
        <a:buChar char="•"/>
        <a:defRPr>
          <a:solidFill>
            <a:schemeClr val="tx1"/>
          </a:solidFill>
          <a:latin typeface="+mn-lt"/>
          <a:ea typeface="MS PGothic" pitchFamily="34" charset="-128"/>
          <a:cs typeface="+mn-cs"/>
        </a:defRPr>
      </a:lvl1pPr>
      <a:lvl2pPr marL="828589" indent="-319599" algn="l" defTabSz="1021361" rtl="0" eaLnBrk="0" fontAlgn="base" hangingPunct="0">
        <a:spcBef>
          <a:spcPct val="20000"/>
        </a:spcBef>
        <a:spcAft>
          <a:spcPct val="0"/>
        </a:spcAft>
        <a:buChar char="–"/>
        <a:defRPr sz="1664">
          <a:solidFill>
            <a:schemeClr val="tx1"/>
          </a:solidFill>
          <a:latin typeface="+mn-lt"/>
          <a:ea typeface="MS PGothic" pitchFamily="34" charset="-128"/>
        </a:defRPr>
      </a:lvl2pPr>
      <a:lvl3pPr marL="1275011" indent="-253649" algn="l" defTabSz="1021361" rtl="0" eaLnBrk="0" fontAlgn="base" hangingPunct="0">
        <a:spcBef>
          <a:spcPct val="20000"/>
        </a:spcBef>
        <a:spcAft>
          <a:spcPct val="0"/>
        </a:spcAft>
        <a:buChar char="•"/>
        <a:defRPr sz="1467">
          <a:solidFill>
            <a:schemeClr val="tx1"/>
          </a:solidFill>
          <a:latin typeface="+mn-lt"/>
          <a:ea typeface="MS PGothic" pitchFamily="34" charset="-128"/>
        </a:defRPr>
      </a:lvl3pPr>
      <a:lvl4pPr marL="1785691" indent="-255341" algn="l" defTabSz="1021361" rtl="0" eaLnBrk="0" fontAlgn="base" hangingPunct="0">
        <a:spcBef>
          <a:spcPct val="20000"/>
        </a:spcBef>
        <a:spcAft>
          <a:spcPct val="0"/>
        </a:spcAft>
        <a:buChar char="–"/>
        <a:defRPr sz="1272">
          <a:solidFill>
            <a:schemeClr val="tx1"/>
          </a:solidFill>
          <a:latin typeface="+mn-lt"/>
          <a:ea typeface="MS PGothic" pitchFamily="34" charset="-128"/>
        </a:defRPr>
      </a:lvl4pPr>
      <a:lvl5pPr marL="2294681" indent="-253649" algn="l" defTabSz="1021361" rtl="0" eaLnBrk="0" fontAlgn="base" hangingPunct="0">
        <a:spcBef>
          <a:spcPct val="20000"/>
        </a:spcBef>
        <a:spcAft>
          <a:spcPct val="0"/>
        </a:spcAft>
        <a:buChar char="»"/>
        <a:defRPr sz="1076">
          <a:solidFill>
            <a:schemeClr val="tx1"/>
          </a:solidFill>
          <a:latin typeface="+mn-lt"/>
          <a:ea typeface="MS PGothic" pitchFamily="34" charset="-128"/>
        </a:defRPr>
      </a:lvl5pPr>
      <a:lvl6pPr marL="2781688" indent="-253649" algn="l" defTabSz="1021361" rtl="0" fontAlgn="base">
        <a:spcBef>
          <a:spcPct val="20000"/>
        </a:spcBef>
        <a:spcAft>
          <a:spcPct val="0"/>
        </a:spcAft>
        <a:buChar char="»"/>
        <a:defRPr sz="1076">
          <a:solidFill>
            <a:schemeClr val="tx1"/>
          </a:solidFill>
          <a:latin typeface="+mn-lt"/>
          <a:ea typeface="+mn-ea"/>
        </a:defRPr>
      </a:lvl6pPr>
      <a:lvl7pPr marL="3268693" indent="-253649" algn="l" defTabSz="1021361" rtl="0" fontAlgn="base">
        <a:spcBef>
          <a:spcPct val="20000"/>
        </a:spcBef>
        <a:spcAft>
          <a:spcPct val="0"/>
        </a:spcAft>
        <a:buChar char="»"/>
        <a:defRPr sz="1076">
          <a:solidFill>
            <a:schemeClr val="tx1"/>
          </a:solidFill>
          <a:latin typeface="+mn-lt"/>
          <a:ea typeface="+mn-ea"/>
        </a:defRPr>
      </a:lvl7pPr>
      <a:lvl8pPr marL="3755701" indent="-253649" algn="l" defTabSz="1021361" rtl="0" fontAlgn="base">
        <a:spcBef>
          <a:spcPct val="20000"/>
        </a:spcBef>
        <a:spcAft>
          <a:spcPct val="0"/>
        </a:spcAft>
        <a:buChar char="»"/>
        <a:defRPr sz="1076">
          <a:solidFill>
            <a:schemeClr val="tx1"/>
          </a:solidFill>
          <a:latin typeface="+mn-lt"/>
          <a:ea typeface="+mn-ea"/>
        </a:defRPr>
      </a:lvl8pPr>
      <a:lvl9pPr marL="4242707" indent="-253649" algn="l" defTabSz="1021361" rtl="0" fontAlgn="base">
        <a:spcBef>
          <a:spcPct val="20000"/>
        </a:spcBef>
        <a:spcAft>
          <a:spcPct val="0"/>
        </a:spcAft>
        <a:buChar char="»"/>
        <a:defRPr sz="1076">
          <a:solidFill>
            <a:schemeClr val="tx1"/>
          </a:solidFill>
          <a:latin typeface="+mn-lt"/>
          <a:ea typeface="+mn-ea"/>
        </a:defRPr>
      </a:lvl9pPr>
    </p:bodyStyle>
    <p:otherStyle>
      <a:defPPr>
        <a:defRPr lang="en-US"/>
      </a:defPPr>
      <a:lvl1pPr marL="0" algn="l" defTabSz="974012" rtl="0" eaLnBrk="1" latinLnBrk="0" hangingPunct="1">
        <a:defRPr sz="1957" kern="1200">
          <a:solidFill>
            <a:schemeClr val="tx1"/>
          </a:solidFill>
          <a:latin typeface="+mn-lt"/>
          <a:ea typeface="+mn-ea"/>
          <a:cs typeface="+mn-cs"/>
        </a:defRPr>
      </a:lvl1pPr>
      <a:lvl2pPr marL="487007" algn="l" defTabSz="974012" rtl="0" eaLnBrk="1" latinLnBrk="0" hangingPunct="1">
        <a:defRPr sz="1957" kern="1200">
          <a:solidFill>
            <a:schemeClr val="tx1"/>
          </a:solidFill>
          <a:latin typeface="+mn-lt"/>
          <a:ea typeface="+mn-ea"/>
          <a:cs typeface="+mn-cs"/>
        </a:defRPr>
      </a:lvl2pPr>
      <a:lvl3pPr marL="974012" algn="l" defTabSz="974012" rtl="0" eaLnBrk="1" latinLnBrk="0" hangingPunct="1">
        <a:defRPr sz="1957" kern="1200">
          <a:solidFill>
            <a:schemeClr val="tx1"/>
          </a:solidFill>
          <a:latin typeface="+mn-lt"/>
          <a:ea typeface="+mn-ea"/>
          <a:cs typeface="+mn-cs"/>
        </a:defRPr>
      </a:lvl3pPr>
      <a:lvl4pPr marL="1461019" algn="l" defTabSz="974012" rtl="0" eaLnBrk="1" latinLnBrk="0" hangingPunct="1">
        <a:defRPr sz="1957" kern="1200">
          <a:solidFill>
            <a:schemeClr val="tx1"/>
          </a:solidFill>
          <a:latin typeface="+mn-lt"/>
          <a:ea typeface="+mn-ea"/>
          <a:cs typeface="+mn-cs"/>
        </a:defRPr>
      </a:lvl4pPr>
      <a:lvl5pPr marL="1948027" algn="l" defTabSz="974012" rtl="0" eaLnBrk="1" latinLnBrk="0" hangingPunct="1">
        <a:defRPr sz="1957" kern="1200">
          <a:solidFill>
            <a:schemeClr val="tx1"/>
          </a:solidFill>
          <a:latin typeface="+mn-lt"/>
          <a:ea typeface="+mn-ea"/>
          <a:cs typeface="+mn-cs"/>
        </a:defRPr>
      </a:lvl5pPr>
      <a:lvl6pPr marL="2435032" algn="l" defTabSz="974012" rtl="0" eaLnBrk="1" latinLnBrk="0" hangingPunct="1">
        <a:defRPr sz="1957" kern="1200">
          <a:solidFill>
            <a:schemeClr val="tx1"/>
          </a:solidFill>
          <a:latin typeface="+mn-lt"/>
          <a:ea typeface="+mn-ea"/>
          <a:cs typeface="+mn-cs"/>
        </a:defRPr>
      </a:lvl6pPr>
      <a:lvl7pPr marL="2922039" algn="l" defTabSz="974012" rtl="0" eaLnBrk="1" latinLnBrk="0" hangingPunct="1">
        <a:defRPr sz="1957" kern="1200">
          <a:solidFill>
            <a:schemeClr val="tx1"/>
          </a:solidFill>
          <a:latin typeface="+mn-lt"/>
          <a:ea typeface="+mn-ea"/>
          <a:cs typeface="+mn-cs"/>
        </a:defRPr>
      </a:lvl7pPr>
      <a:lvl8pPr marL="3409045" algn="l" defTabSz="974012" rtl="0" eaLnBrk="1" latinLnBrk="0" hangingPunct="1">
        <a:defRPr sz="1957" kern="1200">
          <a:solidFill>
            <a:schemeClr val="tx1"/>
          </a:solidFill>
          <a:latin typeface="+mn-lt"/>
          <a:ea typeface="+mn-ea"/>
          <a:cs typeface="+mn-cs"/>
        </a:defRPr>
      </a:lvl8pPr>
      <a:lvl9pPr marL="3896053" algn="l" defTabSz="974012" rtl="0" eaLnBrk="1" latinLnBrk="0" hangingPunct="1">
        <a:defRPr sz="195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GB" altLang="en-US"/>
              <a:t>Click to edit Master title style</a:t>
            </a:r>
            <a:endParaRPr lang="en-US" altLang="en-US"/>
          </a:p>
        </p:txBody>
      </p:sp>
      <p:sp>
        <p:nvSpPr>
          <p:cNvPr id="5123"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defTabSz="520700" eaLnBrk="1" hangingPunct="1">
              <a:defRPr sz="1400">
                <a:solidFill>
                  <a:srgbClr val="898989"/>
                </a:solidFill>
                <a:latin typeface="Calibri" pitchFamily="34" charset="0"/>
                <a:ea typeface="ＭＳ Ｐゴシック" pitchFamily="34" charset="-128"/>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3D852F7C-C119-42CD-B5AD-DA9A5DD774F1}"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3/10/2021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defTabSz="520700" eaLnBrk="1" hangingPunct="1">
              <a:defRPr sz="1400">
                <a:solidFill>
                  <a:srgbClr val="898989"/>
                </a:solidFill>
                <a:latin typeface="Calibri" pitchFamily="34" charset="0"/>
                <a:ea typeface="ＭＳ Ｐゴシック" pitchFamily="34" charset="-128"/>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defTabSz="520700" eaLnBrk="1" hangingPunct="1">
              <a:defRPr sz="1400">
                <a:solidFill>
                  <a:srgbClr val="898989"/>
                </a:solidFill>
                <a:latin typeface="Calibri" panose="020F0502020204030204" pitchFamily="34" charset="0"/>
                <a:ea typeface="MS PGothic" panose="020B0600070205080204" pitchFamily="34" charset="-128"/>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28DA8CAC-27CD-42F6-BFDC-5E4EB93AA39C}"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5795785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ctr" defTabSz="520700"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200" algn="ctr" defTabSz="520700" rtl="0" fontAlgn="base">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fontAlgn="base">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fontAlgn="base">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hyperlink" Target="http://www.nrcs.org.za/"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01648" y="1571625"/>
            <a:ext cx="9085342" cy="2611711"/>
          </a:xfrm>
        </p:spPr>
        <p:txBody>
          <a:bodyPr/>
          <a:lstStyle/>
          <a:p>
            <a:br>
              <a:rPr lang="en-US" dirty="0"/>
            </a:br>
            <a:r>
              <a:rPr lang="en-US" sz="3600" b="1" dirty="0">
                <a:solidFill>
                  <a:srgbClr val="339933"/>
                </a:solidFill>
              </a:rPr>
              <a:t>National Sanitary and </a:t>
            </a:r>
            <a:r>
              <a:rPr lang="en-US" sz="3600" b="1" dirty="0" err="1">
                <a:solidFill>
                  <a:srgbClr val="339933"/>
                </a:solidFill>
              </a:rPr>
              <a:t>Phytosanitary</a:t>
            </a:r>
            <a:r>
              <a:rPr lang="en-US" sz="3600" b="1" dirty="0">
                <a:solidFill>
                  <a:srgbClr val="339933"/>
                </a:solidFill>
              </a:rPr>
              <a:t> (SPS) Workshop</a:t>
            </a:r>
            <a:br>
              <a:rPr lang="en-US" sz="3600" b="1" dirty="0">
                <a:solidFill>
                  <a:srgbClr val="339933"/>
                </a:solidFill>
              </a:rPr>
            </a:br>
            <a:r>
              <a:rPr lang="en-US" sz="3600" b="1" dirty="0">
                <a:solidFill>
                  <a:srgbClr val="339933"/>
                </a:solidFill>
              </a:rPr>
              <a:t>NRCS presentation</a:t>
            </a:r>
            <a:br>
              <a:rPr lang="en-US" sz="3600" b="1" dirty="0">
                <a:solidFill>
                  <a:srgbClr val="339933"/>
                </a:solidFill>
              </a:rPr>
            </a:br>
            <a:r>
              <a:rPr lang="en-US" sz="3600" b="1" dirty="0">
                <a:solidFill>
                  <a:srgbClr val="339933"/>
                </a:solidFill>
              </a:rPr>
              <a:t>11 March 2021 </a:t>
            </a:r>
            <a:br>
              <a:rPr lang="en-US" dirty="0"/>
            </a:br>
            <a:endParaRPr lang="en-US" dirty="0"/>
          </a:p>
        </p:txBody>
      </p:sp>
      <p:sp>
        <p:nvSpPr>
          <p:cNvPr id="3" name="Subtitle 2"/>
          <p:cNvSpPr>
            <a:spLocks noGrp="1"/>
          </p:cNvSpPr>
          <p:nvPr>
            <p:ph type="subTitle" idx="1"/>
          </p:nvPr>
        </p:nvSpPr>
        <p:spPr/>
        <p:txBody>
          <a:bodyPr/>
          <a:lstStyle/>
          <a:p>
            <a:endParaRPr lang="en-US" dirty="0"/>
          </a:p>
          <a:p>
            <a:pPr algn="l"/>
            <a:r>
              <a:rPr lang="en-US" b="1" dirty="0"/>
              <a:t>		presentation by: Maphuti Kutu</a:t>
            </a:r>
          </a:p>
          <a:p>
            <a:pPr algn="l"/>
            <a:r>
              <a:rPr lang="en-US" b="1" dirty="0"/>
              <a:t>		Technical Specialist: Foods</a:t>
            </a:r>
          </a:p>
          <a:p>
            <a:pPr algn="l"/>
            <a:r>
              <a:rPr lang="en-US" b="1" dirty="0"/>
              <a:t>			</a:t>
            </a:r>
            <a:endParaRPr lang="en-US" sz="2400" b="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722ED0E4-9037-410A-AA9A-3F64A25B1205}"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79934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10688638" cy="973138"/>
          </a:xfrm>
        </p:spPr>
        <p:txBody>
          <a:bodyPr/>
          <a:lstStyle/>
          <a:p>
            <a:r>
              <a:rPr lang="en-ZA" altLang="en-US" sz="2800" b="1" dirty="0">
                <a:solidFill>
                  <a:srgbClr val="339933"/>
                </a:solidFill>
                <a:latin typeface="Arial" panose="020B0604020202020204" pitchFamily="34" charset="0"/>
                <a:cs typeface="Arial" panose="020B0604020202020204" pitchFamily="34" charset="0"/>
              </a:rPr>
              <a:t>NRCS Foods Compulsory Specifications (VCs)</a:t>
            </a:r>
          </a:p>
        </p:txBody>
      </p:sp>
      <p:sp>
        <p:nvSpPr>
          <p:cNvPr id="942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23CC257B-448F-48AD-99CB-5B5C781009F5}"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94212"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3567113"/>
            <a:ext cx="60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519" y="1118363"/>
            <a:ext cx="10515600" cy="5693866"/>
          </a:xfrm>
          <a:prstGeom prst="rect">
            <a:avLst/>
          </a:prstGeom>
        </p:spPr>
        <p:txBody>
          <a:bodyPr wrap="square">
            <a:spAutoFit/>
          </a:bodyPr>
          <a:lstStyle/>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Compulsory Specification for Frozen Fish, Frozen Marine </a:t>
            </a:r>
            <a:r>
              <a:rPr kumimoji="0" lang="en-US" sz="16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Molluscs</a:t>
            </a: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and Frozen products Derived there from VC8017 (SANS 585)</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The Manufacture, Production, Processing and Treatment of Canned Fish, Canned Marine Mollusks and Canned Crustaceans VC8014 (SANS 587)</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The Manufacture, Production, Processing and Treatment of Canned Meat Products VC8019 (SANS 1675)</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Compulsory Specification for Frozen Rock Lobster Products Derived there from VC8020 (SANS 2074)</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Compulsory Specification for Frozen Shrimps (Prawns), Langoustines and Crabs VC8031 (SANS 788)</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Compulsory Specification for Smoked </a:t>
            </a:r>
            <a:r>
              <a:rPr kumimoji="0" lang="en-US" sz="16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Snoek</a:t>
            </a: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(to include all smoked fish species) VC8021 (SANS 2877)</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Compulsory Specification for Live Aquaculture Abalone VC9001 (SANS 729)</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Compulsory Specification for Live Lobster VC9104 (SANS 1680) </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Compulsory Specification for Aquaculture live and raw chilled bivalves (oysters, mussels etc.) VC9107 (SANS 2879)</a:t>
            </a:r>
          </a:p>
          <a:p>
            <a:pPr marL="342900" marR="0" lvl="0" indent="-342900" algn="l" defTabSz="520700" rtl="0" eaLnBrk="1" fontAlgn="base" latinLnBrk="0" hangingPunct="1">
              <a:lnSpc>
                <a:spcPct val="15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Compulsory Specification for Processed meat products VC 9100 (SANS 885)</a:t>
            </a:r>
          </a:p>
          <a:p>
            <a:pPr marL="0" marR="0" lvl="0" indent="0" algn="just" defTabSz="519113" rtl="0" eaLnBrk="0" fontAlgn="base" latinLnBrk="0" hangingPunct="0">
              <a:lnSpc>
                <a:spcPct val="100000"/>
              </a:lnSpc>
              <a:spcBef>
                <a:spcPts val="0"/>
              </a:spcBef>
              <a:spcAft>
                <a:spcPts val="0"/>
              </a:spcAft>
              <a:buClrTx/>
              <a:buSzTx/>
              <a:buFontTx/>
              <a:buNone/>
              <a:tabLst/>
              <a:defRPr/>
            </a:pPr>
            <a:endParaRPr kumimoji="0" lang="en-ZA"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5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7171"/>
            <a:ext cx="10688637" cy="994460"/>
          </a:xfrm>
          <a:solidFill>
            <a:schemeClr val="accent6"/>
          </a:solidFill>
        </p:spPr>
        <p:txBody>
          <a:bodyPr/>
          <a:lstStyle/>
          <a:p>
            <a:pPr defTabSz="985527">
              <a:defRPr/>
            </a:pPr>
            <a:r>
              <a:rPr lang="en-GB" sz="2800" b="1" dirty="0">
                <a:solidFill>
                  <a:srgbClr val="339933"/>
                </a:solidFill>
                <a:latin typeface="Arial"/>
                <a:ea typeface="MS PGothic" pitchFamily="34" charset="-128"/>
              </a:rPr>
              <a:t>FAI Inspection program</a:t>
            </a:r>
            <a:endParaRPr lang="en-US" sz="3884" b="1" dirty="0">
              <a:solidFill>
                <a:srgbClr val="339933"/>
              </a:solidFill>
              <a:latin typeface="Arial" pitchFamily="34" charset="0"/>
              <a:ea typeface="MS PGothic" pitchFamily="34" charset="-128"/>
              <a:cs typeface="Arial" pitchFamily="34" charset="0"/>
            </a:endParaRPr>
          </a:p>
        </p:txBody>
      </p:sp>
      <p:pic>
        <p:nvPicPr>
          <p:cNvPr id="19459" name="Picture 6" descr="NR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61" y="6734505"/>
            <a:ext cx="3006180" cy="58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4021" y="3249471"/>
            <a:ext cx="443423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93275" marR="0" lvl="1" indent="0" algn="l" defTabSz="986638" rtl="0" eaLnBrk="1" fontAlgn="base" latinLnBrk="0" hangingPunct="1">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a:cs typeface="+mn-cs"/>
              </a:rPr>
              <a:t>Test methods</a:t>
            </a:r>
          </a:p>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Water/Ice</a:t>
            </a:r>
          </a:p>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Chemical evaluation (As per sampling plans)</a:t>
            </a:r>
          </a:p>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Microbiological evaluation (As per sampling plans)</a:t>
            </a:r>
          </a:p>
        </p:txBody>
      </p:sp>
      <p:sp>
        <p:nvSpPr>
          <p:cNvPr id="7" name="TextBox 6"/>
          <p:cNvSpPr txBox="1"/>
          <p:nvPr/>
        </p:nvSpPr>
        <p:spPr>
          <a:xfrm>
            <a:off x="5952528" y="3148657"/>
            <a:ext cx="432048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36175" marR="0" lvl="1" indent="-342900" algn="l" defTabSz="98663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ＭＳ Ｐゴシック"/>
                <a:cs typeface="+mn-cs"/>
              </a:rPr>
              <a:t>Traceability of products</a:t>
            </a:r>
          </a:p>
          <a:p>
            <a:pPr marL="493275" marR="0" lvl="1" indent="0" algn="l" defTabSz="98663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ＭＳ Ｐゴシック"/>
              <a:cs typeface="+mn-cs"/>
            </a:endParaRPr>
          </a:p>
          <a:p>
            <a:pPr marL="836175" marR="0" lvl="1" indent="-342900" algn="l" defTabSz="98663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Legal Metrology requirements</a:t>
            </a:r>
          </a:p>
          <a:p>
            <a:pPr marL="493275" marR="0" lvl="1" indent="0" algn="l" defTabSz="98663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ＭＳ Ｐゴシック"/>
              <a:cs typeface="+mn-cs"/>
            </a:endParaRPr>
          </a:p>
          <a:p>
            <a:pPr marL="836175" marR="0" lvl="1" indent="-342900" algn="l" defTabSz="98663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Labeling requirements </a:t>
            </a:r>
            <a:r>
              <a:rPr kumimoji="0" lang="en-US" sz="2000" b="0" i="0" u="none" strike="noStrike" kern="1200" cap="none" spc="0" normalizeH="0" baseline="0" noProof="0" dirty="0">
                <a:ln>
                  <a:noFill/>
                </a:ln>
                <a:solidFill>
                  <a:srgbClr val="003300"/>
                </a:solidFill>
                <a:effectLst/>
                <a:uLnTx/>
                <a:uFillTx/>
                <a:latin typeface="Calibri"/>
                <a:ea typeface="ＭＳ Ｐゴシック"/>
                <a:cs typeface="+mn-cs"/>
              </a:rPr>
              <a:t>(R146 &amp; SANS/VC)</a:t>
            </a:r>
          </a:p>
        </p:txBody>
      </p:sp>
      <p:sp>
        <p:nvSpPr>
          <p:cNvPr id="8" name="TextBox 7"/>
          <p:cNvSpPr txBox="1"/>
          <p:nvPr/>
        </p:nvSpPr>
        <p:spPr>
          <a:xfrm>
            <a:off x="5744221" y="1042085"/>
            <a:ext cx="4528787"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42900" marR="0" lvl="1" indent="-342900" algn="l" defTabSz="98663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ＭＳ Ｐゴシック"/>
                <a:cs typeface="+mn-cs"/>
              </a:rPr>
              <a:t>Safety and quality product evaluation </a:t>
            </a:r>
          </a:p>
          <a:p>
            <a:pPr marL="0" marR="0" lvl="1" indent="0" algn="l" defTabSz="986638"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ＭＳ Ｐゴシック"/>
                <a:cs typeface="+mn-cs"/>
              </a:rPr>
              <a:t> </a:t>
            </a:r>
          </a:p>
          <a:p>
            <a:pPr marL="342900" marR="0" lvl="1" indent="-342900" algn="l" defTabSz="98663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ＭＳ Ｐゴシック"/>
                <a:cs typeface="+mn-cs"/>
              </a:rPr>
              <a:t>(As per pre-determined schedules and/or sampling plans</a:t>
            </a:r>
          </a:p>
          <a:p>
            <a:pPr marL="0" marR="0" lvl="1" indent="0" algn="l" defTabSz="986638"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ＭＳ Ｐゴシック"/>
              <a:cs typeface="+mn-cs"/>
            </a:endParaRPr>
          </a:p>
          <a:p>
            <a:pPr marL="342900" marR="0" lvl="1" indent="-342900" algn="l" defTabSz="98663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ＭＳ Ｐゴシック"/>
                <a:cs typeface="+mn-cs"/>
              </a:rPr>
              <a:t>Sanctioning of non-compliant product</a:t>
            </a:r>
          </a:p>
        </p:txBody>
      </p:sp>
      <p:sp>
        <p:nvSpPr>
          <p:cNvPr id="9" name="TextBox 8"/>
          <p:cNvSpPr txBox="1"/>
          <p:nvPr/>
        </p:nvSpPr>
        <p:spPr>
          <a:xfrm>
            <a:off x="334021" y="1045121"/>
            <a:ext cx="421821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Factory requirements</a:t>
            </a:r>
          </a:p>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Equipment for production</a:t>
            </a:r>
          </a:p>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Pre-requisite requirements (GMP)</a:t>
            </a:r>
          </a:p>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Processing/ product requirements</a:t>
            </a:r>
          </a:p>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Requirements for employees</a:t>
            </a:r>
            <a:endParaRPr kumimoji="0" lang="en-US" sz="14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0" name="TextBox 9"/>
          <p:cNvSpPr txBox="1"/>
          <p:nvPr/>
        </p:nvSpPr>
        <p:spPr>
          <a:xfrm>
            <a:off x="2520965" y="5149978"/>
            <a:ext cx="4576468" cy="187743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836175" marR="0" lvl="1" indent="-342900" algn="l" defTabSz="986638"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Food Safety Management System (e.g. HACCP)</a:t>
            </a:r>
          </a:p>
          <a:p>
            <a:pPr marL="836175" marR="0" lvl="1" indent="-342900" algn="l" defTabSz="98663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Risks Management throughout the value chain</a:t>
            </a:r>
          </a:p>
          <a:p>
            <a:pPr marL="493275" marR="0" lvl="1" indent="0" algn="l" defTabSz="98663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ＭＳ Ｐゴシック"/>
              <a:cs typeface="+mn-cs"/>
            </a:endParaRPr>
          </a:p>
          <a:p>
            <a:pPr marL="836175" marR="0" lvl="1" indent="-342900" algn="l" defTabSz="98663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a:cs typeface="+mn-cs"/>
              </a:rPr>
              <a:t>Regulatory hazards</a:t>
            </a:r>
          </a:p>
        </p:txBody>
      </p:sp>
      <p:sp>
        <p:nvSpPr>
          <p:cNvPr id="11" name="Left-Right Arrow 10"/>
          <p:cNvSpPr/>
          <p:nvPr/>
        </p:nvSpPr>
        <p:spPr>
          <a:xfrm>
            <a:off x="89446" y="6067425"/>
            <a:ext cx="10365003" cy="1440034"/>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9113" rtl="0" eaLnBrk="0" fontAlgn="base" latinLnBrk="0" hangingPunct="0">
              <a:lnSpc>
                <a:spcPct val="100000"/>
              </a:lnSpc>
              <a:spcBef>
                <a:spcPct val="0"/>
              </a:spcBef>
              <a:spcAft>
                <a:spcPct val="0"/>
              </a:spcAft>
              <a:buClrTx/>
              <a:buSzTx/>
              <a:buFontTx/>
              <a:buNone/>
              <a:tabLst/>
              <a:defRPr/>
            </a:pPr>
            <a:r>
              <a:rPr kumimoji="0" lang="en-ZA" sz="3200" b="0" i="0" u="none" strike="noStrike" kern="1200" cap="none" spc="0" normalizeH="0" baseline="0" noProof="0" dirty="0">
                <a:ln>
                  <a:noFill/>
                </a:ln>
                <a:solidFill>
                  <a:srgbClr val="FFFFFF"/>
                </a:solidFill>
                <a:effectLst/>
                <a:uLnTx/>
                <a:uFillTx/>
                <a:latin typeface="Arial"/>
                <a:ea typeface="ＭＳ Ｐゴシック"/>
                <a:cs typeface="+mn-cs"/>
              </a:rPr>
              <a:t>Accredited Inspection Program </a:t>
            </a:r>
          </a:p>
        </p:txBody>
      </p:sp>
    </p:spTree>
    <p:extLst>
      <p:ext uri="{BB962C8B-B14F-4D97-AF65-F5344CB8AC3E}">
        <p14:creationId xmlns:p14="http://schemas.microsoft.com/office/powerpoint/2010/main" val="2840057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2400" b="1" kern="0" dirty="0">
                <a:solidFill>
                  <a:srgbClr val="00B050"/>
                </a:solidFill>
                <a:effectLst>
                  <a:outerShdw blurRad="38100" dist="38100" dir="2700000" algn="tl">
                    <a:srgbClr val="C0C0C0"/>
                  </a:outerShdw>
                </a:effectLst>
                <a:latin typeface="Arial"/>
                <a:ea typeface="ＭＳ Ｐゴシック"/>
              </a:rPr>
              <a:t>Conformity Assessments – Testing labs </a:t>
            </a:r>
            <a:endParaRPr lang="en-US" sz="2400" b="1" dirty="0">
              <a:solidFill>
                <a:srgbClr val="00B050"/>
              </a:solidFill>
            </a:endParaRPr>
          </a:p>
        </p:txBody>
      </p:sp>
      <p:sp>
        <p:nvSpPr>
          <p:cNvPr id="3" name="Content Placeholder 2"/>
          <p:cNvSpPr>
            <a:spLocks noGrp="1"/>
          </p:cNvSpPr>
          <p:nvPr>
            <p:ph idx="1"/>
          </p:nvPr>
        </p:nvSpPr>
        <p:spPr>
          <a:xfrm>
            <a:off x="127937" y="916326"/>
            <a:ext cx="10280915" cy="6019800"/>
          </a:xfrm>
        </p:spPr>
        <p:txBody>
          <a:bodyPr/>
          <a:lstStyle/>
          <a:p>
            <a:pPr defTabSz="958850">
              <a:lnSpc>
                <a:spcPct val="90000"/>
              </a:lnSpc>
              <a:defRPr/>
            </a:pPr>
            <a:endParaRPr lang="en-US" sz="2000" kern="0" dirty="0">
              <a:solidFill>
                <a:srgbClr val="000000"/>
              </a:solidFill>
              <a:latin typeface="Arial"/>
              <a:ea typeface="ＭＳ Ｐゴシック"/>
            </a:endParaRPr>
          </a:p>
          <a:p>
            <a:pPr defTabSz="958850">
              <a:lnSpc>
                <a:spcPct val="90000"/>
              </a:lnSpc>
              <a:defRPr/>
            </a:pPr>
            <a:r>
              <a:rPr lang="en-US" sz="2000" kern="0" dirty="0">
                <a:solidFill>
                  <a:srgbClr val="000000"/>
                </a:solidFill>
                <a:latin typeface="Arial"/>
                <a:ea typeface="ＭＳ Ｐゴシック"/>
              </a:rPr>
              <a:t>NRCS uses external laboratories – mainly Microbiological tests </a:t>
            </a:r>
            <a:r>
              <a:rPr lang="fr-FR" sz="2000" kern="0" dirty="0">
                <a:solidFill>
                  <a:srgbClr val="000000"/>
                </a:solidFill>
                <a:latin typeface="Arial"/>
                <a:ea typeface="ＭＳ Ｐゴシック"/>
              </a:rPr>
              <a:t>- </a:t>
            </a:r>
            <a:r>
              <a:rPr lang="en-US" sz="2000" kern="0" dirty="0">
                <a:solidFill>
                  <a:srgbClr val="000000"/>
                </a:solidFill>
                <a:latin typeface="Arial"/>
                <a:ea typeface="ＭＳ Ｐゴシック"/>
              </a:rPr>
              <a:t>Check accreditation status at the SANAS Website</a:t>
            </a:r>
          </a:p>
          <a:p>
            <a:pPr marL="0" indent="0" defTabSz="958850">
              <a:lnSpc>
                <a:spcPct val="90000"/>
              </a:lnSpc>
              <a:buNone/>
              <a:defRPr/>
            </a:pPr>
            <a:endParaRPr lang="en-US" sz="2000" kern="0" dirty="0">
              <a:solidFill>
                <a:srgbClr val="000000"/>
              </a:solidFill>
              <a:latin typeface="Arial"/>
              <a:ea typeface="ＭＳ Ｐゴシック"/>
            </a:endParaRPr>
          </a:p>
          <a:p>
            <a:pPr defTabSz="958850">
              <a:lnSpc>
                <a:spcPct val="90000"/>
              </a:lnSpc>
              <a:defRPr/>
            </a:pPr>
            <a:r>
              <a:rPr lang="en-US" sz="2000" kern="0" dirty="0">
                <a:solidFill>
                  <a:srgbClr val="000000"/>
                </a:solidFill>
                <a:latin typeface="Arial"/>
                <a:ea typeface="ＭＳ Ｐゴシック"/>
              </a:rPr>
              <a:t>SABS Commercial (Pty) Ltd  and private labs </a:t>
            </a:r>
          </a:p>
          <a:p>
            <a:pPr marL="0" indent="0" defTabSz="958850">
              <a:lnSpc>
                <a:spcPct val="90000"/>
              </a:lnSpc>
              <a:buNone/>
              <a:defRPr/>
            </a:pPr>
            <a:endParaRPr lang="en-US" sz="2000" kern="0" dirty="0">
              <a:solidFill>
                <a:srgbClr val="000000"/>
              </a:solidFill>
              <a:latin typeface="Arial"/>
              <a:ea typeface="ＭＳ Ｐゴシック"/>
            </a:endParaRPr>
          </a:p>
          <a:p>
            <a:pPr lvl="0" defTabSz="958850">
              <a:lnSpc>
                <a:spcPct val="90000"/>
              </a:lnSpc>
              <a:defRPr/>
            </a:pPr>
            <a:r>
              <a:rPr lang="en-US" sz="2000" kern="0" dirty="0">
                <a:solidFill>
                  <a:srgbClr val="000000"/>
                </a:solidFill>
                <a:latin typeface="Arial"/>
                <a:ea typeface="ＭＳ Ｐゴシック"/>
              </a:rPr>
              <a:t>Monitoring for fishery products export – NRCS (CA) wild species</a:t>
            </a:r>
          </a:p>
          <a:p>
            <a:pPr marL="0" lvl="0" indent="0" defTabSz="958850">
              <a:lnSpc>
                <a:spcPct val="90000"/>
              </a:lnSpc>
              <a:buNone/>
              <a:defRPr/>
            </a:pPr>
            <a:r>
              <a:rPr lang="en-US" sz="2000" kern="0" dirty="0">
                <a:solidFill>
                  <a:srgbClr val="000000"/>
                </a:solidFill>
                <a:latin typeface="Arial"/>
                <a:ea typeface="ＭＳ Ｐゴシック"/>
              </a:rPr>
              <a:t>					- DEFF farmed species</a:t>
            </a:r>
          </a:p>
          <a:p>
            <a:pPr marL="0" lvl="0" indent="0" defTabSz="958850">
              <a:lnSpc>
                <a:spcPct val="90000"/>
              </a:lnSpc>
              <a:buNone/>
              <a:defRPr/>
            </a:pPr>
            <a:r>
              <a:rPr lang="en-US" sz="2000" kern="0" dirty="0">
                <a:solidFill>
                  <a:srgbClr val="000000"/>
                </a:solidFill>
                <a:latin typeface="Arial"/>
                <a:ea typeface="ＭＳ Ｐゴシック"/>
              </a:rPr>
              <a:t>	- additional testing requirements from importing countries</a:t>
            </a:r>
          </a:p>
          <a:p>
            <a:pPr marL="0" lvl="0" indent="0" defTabSz="958850">
              <a:lnSpc>
                <a:spcPct val="90000"/>
              </a:lnSpc>
              <a:buNone/>
              <a:defRPr/>
            </a:pPr>
            <a:endParaRPr lang="en-US" sz="2000" kern="0" dirty="0">
              <a:solidFill>
                <a:srgbClr val="000000"/>
              </a:solidFill>
              <a:latin typeface="Arial"/>
              <a:ea typeface="ＭＳ Ｐゴシック"/>
            </a:endParaRPr>
          </a:p>
          <a:p>
            <a:pPr marL="0" lvl="0" indent="0" defTabSz="958850">
              <a:lnSpc>
                <a:spcPct val="90000"/>
              </a:lnSpc>
              <a:buNone/>
              <a:defRPr/>
            </a:pPr>
            <a:r>
              <a:rPr lang="en-US" sz="2000" kern="0" dirty="0">
                <a:solidFill>
                  <a:srgbClr val="000000"/>
                </a:solidFill>
                <a:latin typeface="Arial"/>
                <a:ea typeface="ＭＳ Ｐゴシック"/>
              </a:rPr>
              <a:t>	- Some of the testing that cannot be conducted in SA</a:t>
            </a:r>
            <a:endParaRPr lang="en-ZA" sz="2000" kern="0" dirty="0">
              <a:solidFill>
                <a:srgbClr val="000000"/>
              </a:solidFill>
              <a:latin typeface="Arial"/>
              <a:ea typeface="ＭＳ Ｐゴシック"/>
            </a:endParaRPr>
          </a:p>
          <a:p>
            <a:pPr marL="0" indent="0" defTabSz="958850">
              <a:lnSpc>
                <a:spcPct val="90000"/>
              </a:lnSpc>
              <a:buNone/>
              <a:defRPr/>
            </a:pPr>
            <a:endParaRPr lang="en-US" sz="2000" kern="0" dirty="0">
              <a:solidFill>
                <a:srgbClr val="000000"/>
              </a:solidFill>
              <a:latin typeface="Arial"/>
              <a:ea typeface="ＭＳ Ｐゴシック"/>
            </a:endParaRPr>
          </a:p>
          <a:p>
            <a:pPr defTabSz="958850">
              <a:lnSpc>
                <a:spcPct val="90000"/>
              </a:lnSpc>
              <a:defRPr/>
            </a:pPr>
            <a:endParaRPr lang="en-ZA" sz="2000" kern="0" dirty="0">
              <a:solidFill>
                <a:srgbClr val="000000"/>
              </a:solidFill>
              <a:latin typeface="Arial"/>
              <a:ea typeface="ＭＳ Ｐゴシック"/>
            </a:endParaRPr>
          </a:p>
          <a:p>
            <a:pPr marL="0" lvl="0" indent="0" defTabSz="958850">
              <a:lnSpc>
                <a:spcPct val="90000"/>
              </a:lnSpc>
              <a:buNone/>
              <a:defRPr/>
            </a:pPr>
            <a:endParaRPr lang="en-ZA" sz="3200" b="1" kern="0" dirty="0">
              <a:solidFill>
                <a:srgbClr val="000000"/>
              </a:solidFill>
              <a:latin typeface="Arial"/>
              <a:ea typeface="ＭＳ Ｐゴシック"/>
            </a:endParaRPr>
          </a:p>
          <a:p>
            <a:pPr marL="0" lvl="0" indent="0" defTabSz="958850">
              <a:lnSpc>
                <a:spcPct val="90000"/>
              </a:lnSpc>
              <a:buNone/>
              <a:defRPr/>
            </a:pPr>
            <a:endParaRPr lang="en-ZA" sz="3200" b="1" kern="0" dirty="0">
              <a:solidFill>
                <a:srgbClr val="000000"/>
              </a:solidFill>
              <a:latin typeface="Arial"/>
              <a:ea typeface="ＭＳ Ｐゴシック"/>
            </a:endParaRPr>
          </a:p>
          <a:p>
            <a:pPr marL="0" lvl="0" indent="0" defTabSz="958850">
              <a:lnSpc>
                <a:spcPct val="90000"/>
              </a:lnSpc>
              <a:buNone/>
              <a:defRPr/>
            </a:pPr>
            <a:r>
              <a:rPr lang="en-ZA" sz="3200" b="1" kern="0" dirty="0">
                <a:solidFill>
                  <a:srgbClr val="000000"/>
                </a:solidFill>
                <a:latin typeface="Arial"/>
                <a:ea typeface="ＭＳ Ｐゴシック"/>
              </a:rPr>
              <a:t>						</a:t>
            </a:r>
            <a:endParaRPr lang="en-ZA" sz="2000" i="1" kern="0" dirty="0">
              <a:solidFill>
                <a:srgbClr val="000000"/>
              </a:solidFill>
              <a:latin typeface="Arial"/>
              <a:ea typeface="ＭＳ Ｐゴシック"/>
            </a:endParaRPr>
          </a:p>
        </p:txBody>
      </p:sp>
      <p:pic>
        <p:nvPicPr>
          <p:cNvPr id="4" name="Picture 3"/>
          <p:cNvPicPr>
            <a:picLocks noChangeAspect="1"/>
          </p:cNvPicPr>
          <p:nvPr/>
        </p:nvPicPr>
        <p:blipFill>
          <a:blip r:embed="rId3"/>
          <a:stretch>
            <a:fillRect/>
          </a:stretch>
        </p:blipFill>
        <p:spPr>
          <a:xfrm>
            <a:off x="7782719" y="4162425"/>
            <a:ext cx="2438400" cy="2438400"/>
          </a:xfrm>
          <a:prstGeom prst="rect">
            <a:avLst/>
          </a:prstGeom>
        </p:spPr>
      </p:pic>
    </p:spTree>
    <p:extLst>
      <p:ext uri="{BB962C8B-B14F-4D97-AF65-F5344CB8AC3E}">
        <p14:creationId xmlns:p14="http://schemas.microsoft.com/office/powerpoint/2010/main" val="296407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br>
              <a:rPr lang="en-US" sz="1200" dirty="0">
                <a:solidFill>
                  <a:schemeClr val="accent3">
                    <a:lumMod val="50000"/>
                  </a:schemeClr>
                </a:solidFill>
                <a:latin typeface="Arial"/>
              </a:rPr>
            </a:br>
            <a:r>
              <a:rPr lang="en-US" sz="2800" b="1" dirty="0">
                <a:solidFill>
                  <a:srgbClr val="339933"/>
                </a:solidFill>
                <a:latin typeface="Arial"/>
              </a:rPr>
              <a:t>Challenges/Opportunities </a:t>
            </a:r>
          </a:p>
        </p:txBody>
      </p:sp>
      <p:sp>
        <p:nvSpPr>
          <p:cNvPr id="3" name="Content Placeholder 2"/>
          <p:cNvSpPr>
            <a:spLocks noGrp="1"/>
          </p:cNvSpPr>
          <p:nvPr>
            <p:ph idx="1"/>
          </p:nvPr>
        </p:nvSpPr>
        <p:spPr>
          <a:xfrm>
            <a:off x="179123" y="1038225"/>
            <a:ext cx="9982201" cy="5577064"/>
          </a:xfrm>
        </p:spPr>
        <p:txBody>
          <a:bodyPr/>
          <a:lstStyle/>
          <a:p>
            <a:pPr marL="520700" lvl="1" indent="0">
              <a:buNone/>
            </a:pPr>
            <a:endParaRPr lang="en-US" sz="1600" b="1" dirty="0">
              <a:latin typeface="Arial"/>
            </a:endParaRPr>
          </a:p>
          <a:p>
            <a:pPr marL="520700" lvl="1" indent="0">
              <a:buNone/>
            </a:pPr>
            <a:endParaRPr lang="en-US" sz="1600" b="1" dirty="0">
              <a:latin typeface="Arial"/>
            </a:endParaRPr>
          </a:p>
          <a:p>
            <a:endParaRPr lang="en-US" sz="2000" b="1" dirty="0">
              <a:latin typeface="Arial"/>
            </a:endParaRPr>
          </a:p>
        </p:txBody>
      </p:sp>
      <p:graphicFrame>
        <p:nvGraphicFramePr>
          <p:cNvPr id="4" name="Diagram 3"/>
          <p:cNvGraphicFramePr/>
          <p:nvPr>
            <p:extLst>
              <p:ext uri="{D42A27DB-BD31-4B8C-83A1-F6EECF244321}">
                <p14:modId xmlns:p14="http://schemas.microsoft.com/office/powerpoint/2010/main" val="901953847"/>
              </p:ext>
            </p:extLst>
          </p:nvPr>
        </p:nvGraphicFramePr>
        <p:xfrm>
          <a:off x="165629" y="1019175"/>
          <a:ext cx="10346796"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784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5" y="123826"/>
            <a:ext cx="9618662" cy="658812"/>
          </a:xfrm>
        </p:spPr>
        <p:txBody>
          <a:bodyPr/>
          <a:lstStyle/>
          <a:p>
            <a:r>
              <a:rPr lang="en-US" sz="2800" b="1" kern="0" dirty="0">
                <a:solidFill>
                  <a:srgbClr val="339933"/>
                </a:solidFill>
                <a:effectLst>
                  <a:outerShdw blurRad="38100" dist="38100" dir="2700000" algn="tl">
                    <a:srgbClr val="C0C0C0"/>
                  </a:outerShdw>
                </a:effectLst>
                <a:latin typeface="Arial"/>
                <a:ea typeface="ＭＳ Ｐゴシック"/>
              </a:rPr>
              <a:t>Challenges/Opportunities</a:t>
            </a:r>
            <a:r>
              <a:rPr lang="en-US" sz="2400" b="1" kern="0" dirty="0">
                <a:solidFill>
                  <a:schemeClr val="accent3">
                    <a:lumMod val="50000"/>
                  </a:schemeClr>
                </a:solidFill>
                <a:effectLst>
                  <a:outerShdw blurRad="38100" dist="38100" dir="2700000" algn="tl">
                    <a:srgbClr val="C0C0C0"/>
                  </a:outerShdw>
                </a:effectLst>
                <a:latin typeface="Arial"/>
                <a:ea typeface="ＭＳ Ｐゴシック"/>
              </a:rPr>
              <a:t> </a:t>
            </a:r>
            <a:endParaRPr lang="en-US" sz="2400" b="1" dirty="0">
              <a:solidFill>
                <a:schemeClr val="accent3">
                  <a:lumMod val="50000"/>
                </a:schemeClr>
              </a:solidFill>
            </a:endParaRPr>
          </a:p>
        </p:txBody>
      </p:sp>
      <p:sp>
        <p:nvSpPr>
          <p:cNvPr id="3" name="Content Placeholder 2"/>
          <p:cNvSpPr>
            <a:spLocks noGrp="1"/>
          </p:cNvSpPr>
          <p:nvPr>
            <p:ph idx="1"/>
          </p:nvPr>
        </p:nvSpPr>
        <p:spPr>
          <a:xfrm>
            <a:off x="321205" y="962025"/>
            <a:ext cx="9982201" cy="6048374"/>
          </a:xfrm>
        </p:spPr>
        <p:txBody>
          <a:bodyPr/>
          <a:lstStyle/>
          <a:p>
            <a:pPr marL="358765" lvl="0" indent="-358765" defTabSz="958822">
              <a:lnSpc>
                <a:spcPct val="90000"/>
              </a:lnSpc>
              <a:buFontTx/>
              <a:buChar char="•"/>
              <a:defRPr/>
            </a:pPr>
            <a:r>
              <a:rPr lang="en-US" sz="2000" kern="0" dirty="0">
                <a:solidFill>
                  <a:srgbClr val="000000"/>
                </a:solidFill>
                <a:latin typeface="Arial"/>
                <a:ea typeface="ＭＳ Ｐゴシック"/>
              </a:rPr>
              <a:t>Diverse/improved market access for aquaculture products to be still pursued from a sanitary compliance point</a:t>
            </a:r>
          </a:p>
          <a:p>
            <a:pPr marL="0" lvl="0" indent="0" defTabSz="958822">
              <a:lnSpc>
                <a:spcPct val="90000"/>
              </a:lnSpc>
              <a:buNone/>
              <a:defRPr/>
            </a:pPr>
            <a:r>
              <a:rPr lang="en-US" sz="2000" kern="0" dirty="0">
                <a:solidFill>
                  <a:srgbClr val="000000"/>
                </a:solidFill>
                <a:latin typeface="Arial"/>
                <a:ea typeface="ＭＳ Ｐゴシック"/>
              </a:rPr>
              <a:t>	-Monitoring for fishery products export = NRCS/DEFF e.g. Contaminants,</a:t>
            </a:r>
          </a:p>
          <a:p>
            <a:pPr marL="0" lvl="0" indent="0" defTabSz="958822">
              <a:lnSpc>
                <a:spcPct val="90000"/>
              </a:lnSpc>
              <a:buNone/>
              <a:defRPr/>
            </a:pPr>
            <a:r>
              <a:rPr lang="en-US" sz="2000" kern="0" dirty="0">
                <a:solidFill>
                  <a:srgbClr val="000000"/>
                </a:solidFill>
                <a:latin typeface="Arial"/>
                <a:ea typeface="ＭＳ Ｐゴシック"/>
              </a:rPr>
              <a:t>               Marine </a:t>
            </a:r>
            <a:r>
              <a:rPr lang="en-US" sz="2000" kern="0" dirty="0" err="1">
                <a:solidFill>
                  <a:srgbClr val="000000"/>
                </a:solidFill>
                <a:latin typeface="Arial"/>
                <a:ea typeface="ＭＳ Ｐゴシック"/>
              </a:rPr>
              <a:t>Biotoxins</a:t>
            </a:r>
            <a:r>
              <a:rPr lang="en-US" sz="2000" kern="0" dirty="0">
                <a:solidFill>
                  <a:srgbClr val="000000"/>
                </a:solidFill>
                <a:latin typeface="Arial"/>
                <a:ea typeface="ＭＳ Ｐゴシック"/>
              </a:rPr>
              <a:t>, Micro, drug residues etc. </a:t>
            </a:r>
          </a:p>
          <a:p>
            <a:pPr marL="0" lvl="0" indent="0" defTabSz="958822">
              <a:lnSpc>
                <a:spcPct val="90000"/>
              </a:lnSpc>
              <a:buNone/>
              <a:defRPr/>
            </a:pPr>
            <a:r>
              <a:rPr lang="en-US" sz="2000" kern="0" dirty="0">
                <a:solidFill>
                  <a:srgbClr val="000000"/>
                </a:solidFill>
                <a:latin typeface="Arial"/>
                <a:ea typeface="ＭＳ Ｐゴシック"/>
              </a:rPr>
              <a:t>	- Stakeholder engagement, specialized tests – DEFF = other national labs </a:t>
            </a:r>
          </a:p>
          <a:p>
            <a:pPr marL="0" lvl="0" indent="0" defTabSz="958822">
              <a:lnSpc>
                <a:spcPct val="90000"/>
              </a:lnSpc>
              <a:buNone/>
              <a:defRPr/>
            </a:pPr>
            <a:r>
              <a:rPr lang="en-US" sz="2000" kern="0" dirty="0">
                <a:solidFill>
                  <a:srgbClr val="000000"/>
                </a:solidFill>
                <a:latin typeface="Arial"/>
                <a:ea typeface="ＭＳ Ｐゴシック"/>
              </a:rPr>
              <a:t>               ARC/OVI, NHLS etc.</a:t>
            </a:r>
          </a:p>
          <a:p>
            <a:pPr marL="0" lvl="0" indent="0" defTabSz="958822">
              <a:lnSpc>
                <a:spcPct val="90000"/>
              </a:lnSpc>
              <a:buNone/>
              <a:defRPr/>
            </a:pPr>
            <a:endParaRPr lang="en-US" sz="2000" kern="0" dirty="0">
              <a:solidFill>
                <a:srgbClr val="000000"/>
              </a:solidFill>
              <a:latin typeface="Arial"/>
              <a:ea typeface="ＭＳ Ｐゴシック"/>
            </a:endParaRPr>
          </a:p>
          <a:p>
            <a:pPr marL="358765" lvl="0" indent="-358765" defTabSz="958822">
              <a:lnSpc>
                <a:spcPct val="90000"/>
              </a:lnSpc>
              <a:buFontTx/>
              <a:buChar char="•"/>
              <a:defRPr/>
            </a:pPr>
            <a:r>
              <a:rPr lang="en-US" sz="2000" kern="0" dirty="0">
                <a:solidFill>
                  <a:srgbClr val="000000"/>
                </a:solidFill>
                <a:latin typeface="Arial"/>
                <a:ea typeface="ＭＳ Ｐゴシック"/>
              </a:rPr>
              <a:t>Harmonization drives - The NRCS represent South Africa and leads the delegation at the Codex Committee for Fish and Fishery Products (CCFFP). Also participate in CCFH &amp; CCFICS</a:t>
            </a:r>
          </a:p>
          <a:p>
            <a:pPr marL="0" lvl="0" indent="0" defTabSz="958822">
              <a:lnSpc>
                <a:spcPct val="90000"/>
              </a:lnSpc>
              <a:buNone/>
              <a:defRPr/>
            </a:pPr>
            <a:endParaRPr lang="en-US" sz="2000" kern="0" dirty="0">
              <a:solidFill>
                <a:srgbClr val="000000"/>
              </a:solidFill>
              <a:latin typeface="Arial"/>
              <a:ea typeface="ＭＳ Ｐゴシック"/>
            </a:endParaRPr>
          </a:p>
          <a:p>
            <a:pPr marL="358765" lvl="0" indent="-358765" defTabSz="958822">
              <a:lnSpc>
                <a:spcPct val="90000"/>
              </a:lnSpc>
              <a:buFontTx/>
              <a:buChar char="•"/>
              <a:defRPr/>
            </a:pPr>
            <a:r>
              <a:rPr lang="en-US" sz="2000" kern="0" dirty="0">
                <a:solidFill>
                  <a:srgbClr val="000000"/>
                </a:solidFill>
                <a:latin typeface="Arial"/>
                <a:ea typeface="ＭＳ Ｐゴシック"/>
              </a:rPr>
              <a:t>Other harmonization drives e.g. ARSO, </a:t>
            </a:r>
            <a:r>
              <a:rPr lang="en-US" sz="2000" kern="0" dirty="0" err="1">
                <a:solidFill>
                  <a:srgbClr val="000000"/>
                </a:solidFill>
                <a:latin typeface="Arial"/>
                <a:ea typeface="ＭＳ Ｐゴシック"/>
              </a:rPr>
              <a:t>SADCstan</a:t>
            </a:r>
            <a:r>
              <a:rPr lang="en-US" sz="2000" kern="0" dirty="0">
                <a:solidFill>
                  <a:srgbClr val="000000"/>
                </a:solidFill>
                <a:latin typeface="Arial"/>
                <a:ea typeface="ＭＳ Ｐゴシック"/>
              </a:rPr>
              <a:t>, SADCTLRC</a:t>
            </a:r>
          </a:p>
          <a:p>
            <a:pPr marL="0" lvl="0" indent="0" defTabSz="958822">
              <a:lnSpc>
                <a:spcPct val="90000"/>
              </a:lnSpc>
              <a:buNone/>
              <a:defRPr/>
            </a:pPr>
            <a:endParaRPr lang="en-US" sz="2000" kern="0" dirty="0">
              <a:solidFill>
                <a:srgbClr val="000000"/>
              </a:solidFill>
              <a:latin typeface="Arial"/>
              <a:ea typeface="ＭＳ Ｐゴシック"/>
            </a:endParaRPr>
          </a:p>
          <a:p>
            <a:pPr marL="358765" lvl="0" indent="-358765" defTabSz="958822">
              <a:lnSpc>
                <a:spcPct val="90000"/>
              </a:lnSpc>
              <a:buFontTx/>
              <a:buChar char="•"/>
              <a:defRPr/>
            </a:pPr>
            <a:r>
              <a:rPr lang="en-US" sz="2000" kern="0" dirty="0">
                <a:solidFill>
                  <a:srgbClr val="000000"/>
                </a:solidFill>
                <a:latin typeface="Arial"/>
                <a:ea typeface="ＭＳ Ｐゴシック"/>
              </a:rPr>
              <a:t>Participate in the national SPS committee and related regional/international committees</a:t>
            </a:r>
          </a:p>
          <a:p>
            <a:pPr marL="0" lvl="0" indent="0" defTabSz="958822">
              <a:lnSpc>
                <a:spcPct val="90000"/>
              </a:lnSpc>
              <a:buNone/>
              <a:defRPr/>
            </a:pPr>
            <a:endParaRPr lang="en-US" sz="2000" kern="0" dirty="0">
              <a:solidFill>
                <a:srgbClr val="000000"/>
              </a:solidFill>
              <a:latin typeface="Arial"/>
              <a:ea typeface="ＭＳ Ｐゴシック"/>
            </a:endParaRPr>
          </a:p>
          <a:p>
            <a:pPr marL="358765" lvl="0" indent="-358765" defTabSz="958822">
              <a:lnSpc>
                <a:spcPct val="90000"/>
              </a:lnSpc>
              <a:buFontTx/>
              <a:buChar char="•"/>
              <a:defRPr/>
            </a:pPr>
            <a:r>
              <a:rPr lang="en-US" sz="2000" kern="0" dirty="0">
                <a:solidFill>
                  <a:srgbClr val="000000"/>
                </a:solidFill>
                <a:latin typeface="Arial"/>
                <a:ea typeface="ＭＳ Ｐゴシック"/>
              </a:rPr>
              <a:t>Technical cooperation with trading partners</a:t>
            </a:r>
          </a:p>
          <a:p>
            <a:pPr marL="0" lvl="0" indent="0" defTabSz="958822">
              <a:lnSpc>
                <a:spcPct val="90000"/>
              </a:lnSpc>
              <a:buNone/>
              <a:defRPr/>
            </a:pPr>
            <a:endParaRPr lang="en-US" sz="2000" kern="0" dirty="0">
              <a:solidFill>
                <a:srgbClr val="000000"/>
              </a:solidFill>
              <a:latin typeface="Arial"/>
              <a:ea typeface="ＭＳ Ｐゴシック"/>
            </a:endParaRPr>
          </a:p>
          <a:p>
            <a:pPr marL="0" lvl="0" indent="0" defTabSz="958850">
              <a:lnSpc>
                <a:spcPct val="90000"/>
              </a:lnSpc>
              <a:buNone/>
              <a:defRPr/>
            </a:pPr>
            <a:endParaRPr lang="en-US" sz="2000" kern="0" dirty="0">
              <a:solidFill>
                <a:srgbClr val="000000"/>
              </a:solidFill>
              <a:latin typeface="Arial"/>
              <a:ea typeface="ＭＳ Ｐゴシック"/>
            </a:endParaRPr>
          </a:p>
          <a:p>
            <a:pPr marL="0" lvl="0" indent="0" defTabSz="958850">
              <a:lnSpc>
                <a:spcPct val="90000"/>
              </a:lnSpc>
              <a:buNone/>
              <a:defRPr/>
            </a:pPr>
            <a:endParaRPr lang="en-US" sz="2000" kern="0" dirty="0">
              <a:solidFill>
                <a:srgbClr val="000000"/>
              </a:solidFill>
              <a:latin typeface="Arial"/>
              <a:ea typeface="ＭＳ Ｐゴシック"/>
            </a:endParaRPr>
          </a:p>
          <a:p>
            <a:pPr marL="0" lvl="0" indent="0" defTabSz="958850">
              <a:lnSpc>
                <a:spcPct val="90000"/>
              </a:lnSpc>
              <a:buNone/>
              <a:defRPr/>
            </a:pPr>
            <a:endParaRPr lang="en-US" sz="2000" kern="0" dirty="0">
              <a:solidFill>
                <a:srgbClr val="000000"/>
              </a:solidFill>
              <a:latin typeface="Arial"/>
              <a:ea typeface="ＭＳ Ｐゴシック"/>
            </a:endParaRPr>
          </a:p>
          <a:p>
            <a:pPr marL="358765" lvl="0" indent="-358765" defTabSz="958822">
              <a:lnSpc>
                <a:spcPct val="90000"/>
              </a:lnSpc>
              <a:buFontTx/>
              <a:buChar char="•"/>
              <a:defRPr/>
            </a:pPr>
            <a:endParaRPr lang="en-US" sz="2000" kern="0" dirty="0">
              <a:solidFill>
                <a:srgbClr val="000000"/>
              </a:solidFill>
              <a:latin typeface="Arial"/>
              <a:ea typeface="ＭＳ Ｐゴシック"/>
            </a:endParaRPr>
          </a:p>
          <a:p>
            <a:pPr marL="358765" lvl="0" indent="-358765" defTabSz="958822">
              <a:lnSpc>
                <a:spcPct val="90000"/>
              </a:lnSpc>
              <a:buFontTx/>
              <a:buChar char="•"/>
              <a:defRPr/>
            </a:pPr>
            <a:endParaRPr lang="en-US" sz="2000" kern="0" dirty="0">
              <a:solidFill>
                <a:srgbClr val="000000"/>
              </a:solidFill>
              <a:latin typeface="Arial"/>
              <a:ea typeface="ＭＳ Ｐゴシック"/>
            </a:endParaRPr>
          </a:p>
        </p:txBody>
      </p:sp>
      <p:sp>
        <p:nvSpPr>
          <p:cNvPr id="5" name="Slide Number Placeholder 4"/>
          <p:cNvSpPr>
            <a:spLocks noGrp="1"/>
          </p:cNvSpPr>
          <p:nvPr>
            <p:ph type="sldNum" sz="quarter" idx="12"/>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8CBF9973-F2EE-4423-9E2E-1A6280EF813E}"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4" name="Picture 3"/>
          <p:cNvPicPr>
            <a:picLocks noChangeAspect="1"/>
          </p:cNvPicPr>
          <p:nvPr/>
        </p:nvPicPr>
        <p:blipFill>
          <a:blip r:embed="rId3"/>
          <a:stretch>
            <a:fillRect/>
          </a:stretch>
        </p:blipFill>
        <p:spPr>
          <a:xfrm>
            <a:off x="7115157" y="5534025"/>
            <a:ext cx="2952631" cy="1801813"/>
          </a:xfrm>
          <a:prstGeom prst="rect">
            <a:avLst/>
          </a:prstGeom>
        </p:spPr>
      </p:pic>
    </p:spTree>
    <p:extLst>
      <p:ext uri="{BB962C8B-B14F-4D97-AF65-F5344CB8AC3E}">
        <p14:creationId xmlns:p14="http://schemas.microsoft.com/office/powerpoint/2010/main" val="49468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Rectangle 4"/>
          <p:cNvSpPr txBox="1">
            <a:spLocks noChangeArrowheads="1"/>
          </p:cNvSpPr>
          <p:nvPr/>
        </p:nvSpPr>
        <p:spPr bwMode="auto">
          <a:xfrm>
            <a:off x="1312863" y="1114425"/>
            <a:ext cx="7377112" cy="315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9" tIns="47889" rIns="95779" bIns="47889"/>
          <a:lstStyle>
            <a:lvl1pPr marL="358775" indent="-358775" defTabSz="958850" eaLnBrk="0" hangingPunct="0">
              <a:defRPr sz="2100">
                <a:solidFill>
                  <a:schemeClr val="tx1"/>
                </a:solidFill>
                <a:latin typeface="Arial" pitchFamily="34" charset="0"/>
                <a:ea typeface="ＭＳ Ｐゴシック" pitchFamily="34" charset="-128"/>
              </a:defRPr>
            </a:lvl1pPr>
            <a:lvl2pPr marL="742950" indent="-285750" defTabSz="958850" eaLnBrk="0" hangingPunct="0">
              <a:defRPr sz="2100">
                <a:solidFill>
                  <a:schemeClr val="tx1"/>
                </a:solidFill>
                <a:latin typeface="Arial" pitchFamily="34" charset="0"/>
                <a:ea typeface="ＭＳ Ｐゴシック" pitchFamily="34" charset="-128"/>
              </a:defRPr>
            </a:lvl2pPr>
            <a:lvl3pPr marL="1143000" indent="-228600" defTabSz="958850" eaLnBrk="0" hangingPunct="0">
              <a:defRPr sz="2100">
                <a:solidFill>
                  <a:schemeClr val="tx1"/>
                </a:solidFill>
                <a:latin typeface="Arial" pitchFamily="34" charset="0"/>
                <a:ea typeface="ＭＳ Ｐゴシック" pitchFamily="34" charset="-128"/>
              </a:defRPr>
            </a:lvl3pPr>
            <a:lvl4pPr marL="1600200" indent="-228600" defTabSz="958850" eaLnBrk="0" hangingPunct="0">
              <a:defRPr sz="2100">
                <a:solidFill>
                  <a:schemeClr val="tx1"/>
                </a:solidFill>
                <a:latin typeface="Arial" pitchFamily="34" charset="0"/>
                <a:ea typeface="ＭＳ Ｐゴシック" pitchFamily="34" charset="-128"/>
              </a:defRPr>
            </a:lvl4pPr>
            <a:lvl5pPr marL="2057400" indent="-228600" defTabSz="958850" eaLnBrk="0" hangingPunct="0">
              <a:defRPr sz="2100">
                <a:solidFill>
                  <a:schemeClr val="tx1"/>
                </a:solidFill>
                <a:latin typeface="Arial" pitchFamily="34" charset="0"/>
                <a:ea typeface="ＭＳ Ｐゴシック" pitchFamily="34" charset="-128"/>
              </a:defRPr>
            </a:lvl5pPr>
            <a:lvl6pPr marL="2514600" indent="-228600" defTabSz="958850"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971800" indent="-228600" defTabSz="958850"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429000" indent="-228600" defTabSz="958850"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886200" indent="-228600" defTabSz="958850"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algn="ctr" eaLnBrk="1" hangingPunct="1">
              <a:spcBef>
                <a:spcPct val="20000"/>
              </a:spcBef>
            </a:pPr>
            <a:endParaRPr lang="en-US" sz="6600" b="1" dirty="0">
              <a:latin typeface="Calibri" pitchFamily="34" charset="0"/>
            </a:endParaRPr>
          </a:p>
          <a:p>
            <a:pPr algn="ctr" eaLnBrk="1" hangingPunct="1">
              <a:spcBef>
                <a:spcPct val="20000"/>
              </a:spcBef>
            </a:pPr>
            <a:r>
              <a:rPr lang="en-US" sz="1800" b="1" dirty="0">
                <a:latin typeface="Calibri" pitchFamily="34" charset="0"/>
              </a:rPr>
              <a:t>012 4828700/0215263400</a:t>
            </a:r>
          </a:p>
          <a:p>
            <a:pPr algn="ctr" eaLnBrk="1" hangingPunct="1">
              <a:spcBef>
                <a:spcPct val="20000"/>
              </a:spcBef>
            </a:pPr>
            <a:r>
              <a:rPr lang="en-US" sz="1800" b="1" dirty="0">
                <a:latin typeface="Calibri" pitchFamily="34" charset="0"/>
                <a:hlinkClick r:id="rId3"/>
              </a:rPr>
              <a:t>www.nrcs.org.za</a:t>
            </a:r>
            <a:endParaRPr lang="en-US" sz="1800" b="1" dirty="0">
              <a:latin typeface="Calibri" pitchFamily="34" charset="0"/>
            </a:endParaRPr>
          </a:p>
          <a:p>
            <a:pPr algn="ctr" eaLnBrk="1" hangingPunct="1">
              <a:spcBef>
                <a:spcPct val="20000"/>
              </a:spcBef>
            </a:pPr>
            <a:r>
              <a:rPr lang="en-US" sz="1800" b="1" dirty="0">
                <a:latin typeface="Calibri" pitchFamily="34" charset="0"/>
              </a:rPr>
              <a:t>Maphuti.kutu@nrcs.org.za/Thandeka.zulu@nrcs.org.za</a:t>
            </a:r>
          </a:p>
          <a:p>
            <a:pPr algn="ctr" eaLnBrk="1" hangingPunct="1">
              <a:spcBef>
                <a:spcPct val="20000"/>
              </a:spcBef>
            </a:pPr>
            <a:r>
              <a:rPr lang="en-US" sz="6600" b="1" dirty="0">
                <a:latin typeface="Calibri" pitchFamily="34" charset="0"/>
              </a:rPr>
              <a:t>Thank You</a:t>
            </a:r>
          </a:p>
        </p:txBody>
      </p:sp>
      <p:pic>
        <p:nvPicPr>
          <p:cNvPr id="3" name="Picture 2"/>
          <p:cNvPicPr>
            <a:picLocks noChangeAspect="1"/>
          </p:cNvPicPr>
          <p:nvPr/>
        </p:nvPicPr>
        <p:blipFill>
          <a:blip r:embed="rId4"/>
          <a:stretch>
            <a:fillRect/>
          </a:stretch>
        </p:blipFill>
        <p:spPr>
          <a:xfrm>
            <a:off x="7229110" y="3857625"/>
            <a:ext cx="2921730" cy="2543327"/>
          </a:xfrm>
          <a:prstGeom prst="rect">
            <a:avLst/>
          </a:prstGeom>
        </p:spPr>
      </p:pic>
      <p:pic>
        <p:nvPicPr>
          <p:cNvPr id="4" name="Picture 3"/>
          <p:cNvPicPr>
            <a:picLocks noChangeAspect="1"/>
          </p:cNvPicPr>
          <p:nvPr/>
        </p:nvPicPr>
        <p:blipFill>
          <a:blip r:embed="rId5"/>
          <a:stretch>
            <a:fillRect/>
          </a:stretch>
        </p:blipFill>
        <p:spPr>
          <a:xfrm>
            <a:off x="23162" y="3967089"/>
            <a:ext cx="3023878" cy="2536156"/>
          </a:xfrm>
          <a:prstGeom prst="rect">
            <a:avLst/>
          </a:prstGeom>
        </p:spPr>
      </p:pic>
    </p:spTree>
    <p:extLst>
      <p:ext uri="{BB962C8B-B14F-4D97-AF65-F5344CB8AC3E}">
        <p14:creationId xmlns:p14="http://schemas.microsoft.com/office/powerpoint/2010/main" val="361121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kern="0" dirty="0">
                <a:solidFill>
                  <a:srgbClr val="339933"/>
                </a:solidFill>
                <a:effectLst>
                  <a:outerShdw blurRad="38100" dist="38100" dir="2700000" algn="tl">
                    <a:srgbClr val="C0C0C0"/>
                  </a:outerShdw>
                </a:effectLst>
                <a:latin typeface="Arial"/>
                <a:ea typeface="ＭＳ Ｐゴシック"/>
              </a:rPr>
              <a:t>Presentation outline</a:t>
            </a:r>
            <a:endParaRPr lang="en-US" sz="2400" b="1" dirty="0">
              <a:solidFill>
                <a:srgbClr val="339933"/>
              </a:solidFill>
            </a:endParaRPr>
          </a:p>
        </p:txBody>
      </p:sp>
      <p:sp>
        <p:nvSpPr>
          <p:cNvPr id="3" name="Content Placeholder 2"/>
          <p:cNvSpPr>
            <a:spLocks noGrp="1"/>
          </p:cNvSpPr>
          <p:nvPr>
            <p:ph idx="1"/>
          </p:nvPr>
        </p:nvSpPr>
        <p:spPr>
          <a:xfrm>
            <a:off x="321204" y="962025"/>
            <a:ext cx="9982201" cy="5577064"/>
          </a:xfrm>
        </p:spPr>
        <p:txBody>
          <a:bodyPr/>
          <a:lstStyle/>
          <a:p>
            <a:pPr defTabSz="958850">
              <a:lnSpc>
                <a:spcPct val="90000"/>
              </a:lnSpc>
              <a:defRPr/>
            </a:pPr>
            <a:r>
              <a:rPr lang="en-US" sz="2400" kern="0" dirty="0">
                <a:solidFill>
                  <a:srgbClr val="000000"/>
                </a:solidFill>
                <a:latin typeface="Arial" pitchFamily="34" charset="0"/>
                <a:ea typeface="ＭＳ Ｐゴシック"/>
                <a:cs typeface="Arial" pitchFamily="34" charset="0"/>
              </a:rPr>
              <a:t>Introduction to NRCS</a:t>
            </a:r>
          </a:p>
          <a:p>
            <a:pPr defTabSz="958850">
              <a:lnSpc>
                <a:spcPct val="90000"/>
              </a:lnSpc>
              <a:defRPr/>
            </a:pPr>
            <a:r>
              <a:rPr lang="en-US" sz="2400" kern="0" dirty="0">
                <a:solidFill>
                  <a:srgbClr val="000000"/>
                </a:solidFill>
                <a:latin typeface="Arial" pitchFamily="34" charset="0"/>
                <a:ea typeface="ＭＳ Ｐゴシック"/>
                <a:cs typeface="Arial" pitchFamily="34" charset="0"/>
              </a:rPr>
              <a:t>Key Provisions: SPS Agreement</a:t>
            </a:r>
          </a:p>
          <a:p>
            <a:pPr lvl="0"/>
            <a:r>
              <a:rPr lang="en-US" sz="2800" dirty="0">
                <a:solidFill>
                  <a:prstClr val="black"/>
                </a:solidFill>
              </a:rPr>
              <a:t>NRCS Act - Mandate</a:t>
            </a:r>
          </a:p>
          <a:p>
            <a:pPr lvl="0"/>
            <a:r>
              <a:rPr lang="en-US" sz="2800" dirty="0">
                <a:solidFill>
                  <a:prstClr val="black"/>
                </a:solidFill>
              </a:rPr>
              <a:t>Development of technical regulations &amp; NRCS VCs</a:t>
            </a:r>
          </a:p>
          <a:p>
            <a:pPr lvl="0"/>
            <a:r>
              <a:rPr lang="en-US" sz="2800" dirty="0">
                <a:solidFill>
                  <a:prstClr val="black"/>
                </a:solidFill>
              </a:rPr>
              <a:t>FAI inspection program</a:t>
            </a:r>
          </a:p>
          <a:p>
            <a:pPr lvl="0"/>
            <a:r>
              <a:rPr lang="en-US" sz="2800" dirty="0">
                <a:solidFill>
                  <a:prstClr val="black"/>
                </a:solidFill>
              </a:rPr>
              <a:t>Challenges/ Opportunities</a:t>
            </a:r>
            <a:endParaRPr lang="en-ZA" sz="2800" dirty="0">
              <a:solidFill>
                <a:prstClr val="black"/>
              </a:solidFill>
            </a:endParaRPr>
          </a:p>
          <a:p>
            <a:pPr marL="0" lvl="0" indent="0">
              <a:buNone/>
            </a:pPr>
            <a:endParaRPr lang="en-ZA" sz="2800" dirty="0">
              <a:solidFill>
                <a:prstClr val="black"/>
              </a:solidFill>
            </a:endParaRPr>
          </a:p>
          <a:p>
            <a:pPr marL="0" lvl="0" indent="0">
              <a:buNone/>
            </a:pPr>
            <a:endParaRPr lang="en-US" sz="2800" dirty="0">
              <a:solidFill>
                <a:prstClr val="black"/>
              </a:solidFill>
            </a:endParaRPr>
          </a:p>
          <a:p>
            <a:pPr marL="0" indent="0" defTabSz="958850">
              <a:lnSpc>
                <a:spcPct val="90000"/>
              </a:lnSpc>
              <a:buNone/>
              <a:defRPr/>
            </a:pPr>
            <a:endParaRPr lang="en-US" sz="2400" kern="0" dirty="0">
              <a:solidFill>
                <a:srgbClr val="000000"/>
              </a:solidFill>
              <a:latin typeface="Arial" pitchFamily="34" charset="0"/>
              <a:ea typeface="ＭＳ Ｐゴシック"/>
              <a:cs typeface="Arial" pitchFamily="34" charset="0"/>
            </a:endParaRPr>
          </a:p>
          <a:p>
            <a:pPr lvl="0" defTabSz="958850">
              <a:lnSpc>
                <a:spcPct val="90000"/>
              </a:lnSpc>
              <a:defRPr/>
            </a:pPr>
            <a:endParaRPr lang="en-US" sz="2400" kern="0" dirty="0">
              <a:solidFill>
                <a:srgbClr val="000000"/>
              </a:solidFill>
              <a:latin typeface="Arial" pitchFamily="34" charset="0"/>
              <a:ea typeface="ＭＳ Ｐゴシック"/>
              <a:cs typeface="Arial" pitchFamily="34" charset="0"/>
            </a:endParaRPr>
          </a:p>
          <a:p>
            <a:pPr marL="0" lvl="0" indent="0" defTabSz="958704" fontAlgn="auto">
              <a:lnSpc>
                <a:spcPct val="200000"/>
              </a:lnSpc>
              <a:spcBef>
                <a:spcPts val="0"/>
              </a:spcBef>
              <a:spcAft>
                <a:spcPts val="0"/>
              </a:spcAft>
              <a:buNone/>
              <a:defRPr/>
            </a:pPr>
            <a:endParaRPr lang="en-ZA" sz="2400" kern="0" dirty="0">
              <a:solidFill>
                <a:srgbClr val="000000"/>
              </a:solidFill>
              <a:latin typeface="Arial" pitchFamily="34" charset="0"/>
              <a:ea typeface="Tahoma" pitchFamily="34" charset="0"/>
              <a:cs typeface="Arial" pitchFamily="34" charset="0"/>
            </a:endParaRPr>
          </a:p>
          <a:p>
            <a:pPr marL="0" lvl="0" indent="0" defTabSz="958850">
              <a:lnSpc>
                <a:spcPct val="90000"/>
              </a:lnSpc>
              <a:buNone/>
              <a:defRPr/>
            </a:pPr>
            <a:endParaRPr lang="en-US" sz="2000" dirty="0"/>
          </a:p>
        </p:txBody>
      </p:sp>
      <p:sp>
        <p:nvSpPr>
          <p:cNvPr id="5" name="Slide Number Placeholder 4"/>
          <p:cNvSpPr>
            <a:spLocks noGrp="1"/>
          </p:cNvSpPr>
          <p:nvPr>
            <p:ph type="sldNum" sz="quarter" idx="12"/>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8CBF9973-F2EE-4423-9E2E-1A6280EF813E}"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4" name="Picture 3"/>
          <p:cNvPicPr>
            <a:picLocks noChangeAspect="1"/>
          </p:cNvPicPr>
          <p:nvPr/>
        </p:nvPicPr>
        <p:blipFill>
          <a:blip r:embed="rId3"/>
          <a:stretch>
            <a:fillRect/>
          </a:stretch>
        </p:blipFill>
        <p:spPr>
          <a:xfrm>
            <a:off x="3286919" y="4010025"/>
            <a:ext cx="3505200" cy="2529064"/>
          </a:xfrm>
          <a:prstGeom prst="rect">
            <a:avLst/>
          </a:prstGeom>
        </p:spPr>
      </p:pic>
    </p:spTree>
    <p:extLst>
      <p:ext uri="{BB962C8B-B14F-4D97-AF65-F5344CB8AC3E}">
        <p14:creationId xmlns:p14="http://schemas.microsoft.com/office/powerpoint/2010/main" val="417818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2800" b="1" kern="0" dirty="0">
                <a:solidFill>
                  <a:srgbClr val="339933"/>
                </a:solidFill>
                <a:effectLst>
                  <a:outerShdw blurRad="38100" dist="38100" dir="2700000" algn="tl">
                    <a:srgbClr val="C0C0C0"/>
                  </a:outerShdw>
                </a:effectLst>
                <a:latin typeface="Arial"/>
                <a:ea typeface="ＭＳ Ｐゴシック"/>
              </a:rPr>
              <a:t>The NRCS</a:t>
            </a:r>
            <a:endParaRPr lang="en-US" sz="2800" b="1" dirty="0">
              <a:solidFill>
                <a:srgbClr val="339933"/>
              </a:solidFill>
            </a:endParaRPr>
          </a:p>
        </p:txBody>
      </p:sp>
      <p:sp>
        <p:nvSpPr>
          <p:cNvPr id="3" name="Content Placeholder 2"/>
          <p:cNvSpPr>
            <a:spLocks noGrp="1"/>
          </p:cNvSpPr>
          <p:nvPr>
            <p:ph idx="1"/>
          </p:nvPr>
        </p:nvSpPr>
        <p:spPr>
          <a:xfrm>
            <a:off x="391319" y="1099961"/>
            <a:ext cx="9982201" cy="5577064"/>
          </a:xfrm>
        </p:spPr>
        <p:txBody>
          <a:bodyPr/>
          <a:lstStyle/>
          <a:p>
            <a:pPr lvl="0" defTabSz="958850">
              <a:lnSpc>
                <a:spcPct val="90000"/>
              </a:lnSpc>
              <a:defRPr/>
            </a:pPr>
            <a:endParaRPr lang="en-US" sz="2400" kern="0" dirty="0">
              <a:solidFill>
                <a:srgbClr val="000000"/>
              </a:solidFill>
              <a:latin typeface="Arial" pitchFamily="34" charset="0"/>
              <a:ea typeface="ＭＳ Ｐゴシック"/>
              <a:cs typeface="Arial" pitchFamily="34" charset="0"/>
            </a:endParaRPr>
          </a:p>
          <a:p>
            <a:pPr marL="0" lvl="0" indent="0" defTabSz="958704" fontAlgn="auto">
              <a:lnSpc>
                <a:spcPct val="200000"/>
              </a:lnSpc>
              <a:spcBef>
                <a:spcPts val="0"/>
              </a:spcBef>
              <a:spcAft>
                <a:spcPts val="0"/>
              </a:spcAft>
              <a:buNone/>
              <a:defRPr/>
            </a:pPr>
            <a:endParaRPr lang="en-ZA" sz="2400" kern="0" dirty="0">
              <a:solidFill>
                <a:srgbClr val="000000"/>
              </a:solidFill>
              <a:latin typeface="Arial" pitchFamily="34" charset="0"/>
              <a:ea typeface="Tahoma" pitchFamily="34" charset="0"/>
              <a:cs typeface="Arial" pitchFamily="34" charset="0"/>
            </a:endParaRPr>
          </a:p>
          <a:p>
            <a:pPr marL="0" lvl="0" indent="0" defTabSz="958850">
              <a:lnSpc>
                <a:spcPct val="90000"/>
              </a:lnSpc>
              <a:buNone/>
              <a:defRPr/>
            </a:pPr>
            <a:endParaRPr lang="en-US" sz="2000" dirty="0"/>
          </a:p>
          <a:p>
            <a:pPr marL="0" lvl="0" indent="0" defTabSz="958850">
              <a:lnSpc>
                <a:spcPct val="90000"/>
              </a:lnSpc>
              <a:buNone/>
              <a:defRPr/>
            </a:pPr>
            <a:endParaRPr lang="en-US" sz="2000" dirty="0"/>
          </a:p>
          <a:p>
            <a:pPr marL="0" lvl="0" indent="0" defTabSz="958850">
              <a:lnSpc>
                <a:spcPct val="90000"/>
              </a:lnSpc>
              <a:buNone/>
              <a:defRPr/>
            </a:pPr>
            <a:endParaRPr lang="en-US" sz="2000" dirty="0"/>
          </a:p>
          <a:p>
            <a:pPr marL="0" lvl="0" indent="0" defTabSz="958850">
              <a:lnSpc>
                <a:spcPct val="90000"/>
              </a:lnSpc>
              <a:buNone/>
              <a:defRPr/>
            </a:pPr>
            <a:endParaRPr lang="en-US" sz="2000" dirty="0"/>
          </a:p>
        </p:txBody>
      </p:sp>
      <p:sp>
        <p:nvSpPr>
          <p:cNvPr id="5" name="Slide Number Placeholder 4"/>
          <p:cNvSpPr>
            <a:spLocks noGrp="1"/>
          </p:cNvSpPr>
          <p:nvPr>
            <p:ph type="sldNum" sz="quarter" idx="12"/>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8CBF9973-F2EE-4423-9E2E-1A6280EF813E}"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Rectangle 3"/>
          <p:cNvSpPr/>
          <p:nvPr/>
        </p:nvSpPr>
        <p:spPr>
          <a:xfrm>
            <a:off x="275093" y="962025"/>
            <a:ext cx="10174626" cy="7805214"/>
          </a:xfrm>
          <a:prstGeom prst="rect">
            <a:avLst/>
          </a:prstGeom>
        </p:spPr>
        <p:txBody>
          <a:bodyPr wrap="square">
            <a:spAutoFit/>
          </a:bodyPr>
          <a:lstStyle/>
          <a:p>
            <a:pPr marL="369957" marR="0" lvl="0" indent="-369957" algn="l" defTabSz="561835" rtl="0" eaLnBrk="1" fontAlgn="base" latinLnBrk="0" hangingPunct="1">
              <a:lnSpc>
                <a:spcPct val="15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Public entity</a:t>
            </a:r>
          </a:p>
          <a:p>
            <a:pPr marL="369957" marR="0" lvl="0" indent="-369957" algn="l" defTabSz="561835" rtl="0" eaLnBrk="1" fontAlgn="base" latinLnBrk="0" hangingPunct="1">
              <a:lnSpc>
                <a:spcPct val="15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Reports to the Minister of Trade,</a:t>
            </a:r>
            <a:r>
              <a:rPr kumimoji="0" lang="en-US" sz="2800" b="0" i="0" u="none" strike="noStrike" kern="1200" cap="none" spc="0" normalizeH="0" noProof="0" dirty="0">
                <a:ln>
                  <a:noFill/>
                </a:ln>
                <a:solidFill>
                  <a:prstClr val="black"/>
                </a:solidFill>
                <a:effectLst/>
                <a:uLnTx/>
                <a:uFillTx/>
                <a:latin typeface="Arial" pitchFamily="34" charset="0"/>
                <a:ea typeface="ＭＳ Ｐゴシック" pitchFamily="34" charset="-128"/>
                <a:cs typeface="Arial" pitchFamily="34" charset="0"/>
              </a:rPr>
              <a:t> Industry and Competition</a:t>
            </a:r>
            <a:endParaRPr kumimoji="0" lang="en-US" sz="2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a:p>
            <a:pPr marL="369957" marR="0" lvl="0" indent="-369957" algn="l" defTabSz="561835" rtl="0" eaLnBrk="1" fontAlgn="base" latinLnBrk="0" hangingPunct="1">
              <a:lnSpc>
                <a:spcPct val="15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Administration of Compulsory Specifications (technical regulations)</a:t>
            </a:r>
          </a:p>
          <a:p>
            <a:pPr marL="369957" lvl="0" indent="-369957" defTabSz="561835">
              <a:lnSpc>
                <a:spcPct val="150000"/>
              </a:lnSpc>
              <a:spcBef>
                <a:spcPct val="20000"/>
              </a:spcBef>
              <a:buFont typeface="Arial" charset="0"/>
              <a:buChar char="•"/>
              <a:defRPr/>
            </a:pPr>
            <a:r>
              <a:rPr lang="en-US" sz="2800" dirty="0">
                <a:solidFill>
                  <a:prstClr val="black"/>
                </a:solidFill>
                <a:cs typeface="Arial" pitchFamily="34" charset="0"/>
              </a:rPr>
              <a:t>Competent authority for fish and fishery products</a:t>
            </a:r>
          </a:p>
          <a:p>
            <a:pPr marL="369957" lvl="0" indent="-369957" defTabSz="561835">
              <a:lnSpc>
                <a:spcPct val="150000"/>
              </a:lnSpc>
              <a:spcBef>
                <a:spcPct val="20000"/>
              </a:spcBef>
              <a:buFont typeface="Arial" charset="0"/>
              <a:buChar char="•"/>
              <a:defRPr/>
            </a:pPr>
            <a:r>
              <a:rPr lang="en-US" sz="2800" dirty="0">
                <a:solidFill>
                  <a:prstClr val="black"/>
                </a:solidFill>
                <a:cs typeface="Arial" pitchFamily="34" charset="0"/>
              </a:rPr>
              <a:t>Value chain approach - To co-ordinate the for fish and fishery products including aquaculture, NRCS has a MOU with DEFF- Fisheries.</a:t>
            </a:r>
          </a:p>
          <a:p>
            <a:pPr marL="369957" lvl="0" indent="-369957" defTabSz="561835">
              <a:lnSpc>
                <a:spcPct val="150000"/>
              </a:lnSpc>
              <a:spcBef>
                <a:spcPct val="20000"/>
              </a:spcBef>
              <a:buFont typeface="Arial" charset="0"/>
              <a:buChar char="•"/>
              <a:defRPr/>
            </a:pPr>
            <a:endParaRPr lang="en-US" sz="2800" dirty="0">
              <a:solidFill>
                <a:prstClr val="black"/>
              </a:solidFill>
              <a:cs typeface="Arial" pitchFamily="34" charset="0"/>
            </a:endParaRPr>
          </a:p>
          <a:p>
            <a:pPr marR="0" lvl="0" algn="l" defTabSz="561835" rtl="0" eaLnBrk="1" fontAlgn="base" latinLnBrk="0" hangingPunct="1">
              <a:lnSpc>
                <a:spcPct val="150000"/>
              </a:lnSpc>
              <a:spcBef>
                <a:spcPct val="20000"/>
              </a:spcBef>
              <a:spcAft>
                <a:spcPct val="0"/>
              </a:spcAft>
              <a:buClrTx/>
              <a:buSzTx/>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a:p>
            <a:pPr marL="369957" marR="0" lvl="0" indent="-369957" algn="l" defTabSz="561835" rtl="0" eaLnBrk="1" fontAlgn="base" latinLnBrk="0" hangingPunct="1">
              <a:lnSpc>
                <a:spcPct val="15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1182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2" y="1"/>
            <a:ext cx="10016887" cy="838567"/>
          </a:xfrm>
        </p:spPr>
        <p:txBody>
          <a:bodyPr lIns="109233" tIns="54616" rIns="109233" bIns="54616"/>
          <a:lstStyle/>
          <a:p>
            <a:r>
              <a:rPr lang="en-ZA" sz="2800" b="1" dirty="0">
                <a:solidFill>
                  <a:srgbClr val="339933"/>
                </a:solidFill>
                <a:latin typeface="Verdana" panose="020B0604030504040204" pitchFamily="34" charset="0"/>
                <a:ea typeface="Verdana" panose="020B0604030504040204" pitchFamily="34" charset="0"/>
                <a:cs typeface="Verdana" panose="020B0604030504040204" pitchFamily="34" charset="0"/>
              </a:rPr>
              <a:t>Part of the DTIC technical infrastructure entities</a:t>
            </a:r>
            <a:endParaRPr lang="en-US" sz="2800" b="1" dirty="0">
              <a:solidFill>
                <a:srgbClr val="339933"/>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Diagram 1"/>
          <p:cNvGraphicFramePr/>
          <p:nvPr/>
        </p:nvGraphicFramePr>
        <p:xfrm>
          <a:off x="125664" y="1002116"/>
          <a:ext cx="10353138" cy="656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74255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2800" b="1" kern="0" dirty="0">
                <a:solidFill>
                  <a:srgbClr val="339933"/>
                </a:solidFill>
                <a:effectLst>
                  <a:outerShdw blurRad="38100" dist="38100" dir="2700000" algn="tl">
                    <a:srgbClr val="C0C0C0"/>
                  </a:outerShdw>
                </a:effectLst>
                <a:latin typeface="Arial"/>
                <a:ea typeface="ＭＳ Ｐゴシック"/>
              </a:rPr>
              <a:t>Key Provisions: SPS Agreement</a:t>
            </a:r>
          </a:p>
        </p:txBody>
      </p:sp>
      <p:sp>
        <p:nvSpPr>
          <p:cNvPr id="3" name="Content Placeholder 2"/>
          <p:cNvSpPr>
            <a:spLocks noGrp="1"/>
          </p:cNvSpPr>
          <p:nvPr>
            <p:ph idx="1"/>
          </p:nvPr>
        </p:nvSpPr>
        <p:spPr>
          <a:xfrm>
            <a:off x="391319" y="1099961"/>
            <a:ext cx="9982201" cy="5577064"/>
          </a:xfrm>
        </p:spPr>
        <p:txBody>
          <a:bodyPr/>
          <a:lstStyle/>
          <a:p>
            <a:pPr defTabSz="958850">
              <a:lnSpc>
                <a:spcPct val="90000"/>
              </a:lnSpc>
              <a:defRPr/>
            </a:pPr>
            <a:r>
              <a:rPr lang="en-ZA" sz="2400" kern="0" dirty="0">
                <a:solidFill>
                  <a:srgbClr val="000000"/>
                </a:solidFill>
                <a:latin typeface="Arial"/>
                <a:ea typeface="ＭＳ Ｐゴシック"/>
              </a:rPr>
              <a:t>Non-discrimination</a:t>
            </a:r>
          </a:p>
          <a:p>
            <a:pPr defTabSz="958850">
              <a:lnSpc>
                <a:spcPct val="90000"/>
              </a:lnSpc>
              <a:defRPr/>
            </a:pPr>
            <a:r>
              <a:rPr lang="en-ZA" sz="2400" kern="0" dirty="0">
                <a:solidFill>
                  <a:srgbClr val="000000"/>
                </a:solidFill>
                <a:latin typeface="Arial"/>
                <a:ea typeface="ＭＳ Ｐゴシック"/>
              </a:rPr>
              <a:t>Scientific justification</a:t>
            </a:r>
          </a:p>
          <a:p>
            <a:pPr defTabSz="958850">
              <a:lnSpc>
                <a:spcPct val="90000"/>
              </a:lnSpc>
              <a:defRPr/>
            </a:pPr>
            <a:r>
              <a:rPr lang="en-ZA" sz="2400" kern="0" dirty="0">
                <a:solidFill>
                  <a:srgbClr val="000000"/>
                </a:solidFill>
                <a:latin typeface="Arial"/>
                <a:ea typeface="ＭＳ Ｐゴシック"/>
              </a:rPr>
              <a:t>Harmonization (</a:t>
            </a:r>
            <a:r>
              <a:rPr lang="en-ZA" sz="2400" kern="0" dirty="0">
                <a:solidFill>
                  <a:srgbClr val="FF0000"/>
                </a:solidFill>
                <a:latin typeface="Arial"/>
                <a:ea typeface="ＭＳ Ｐゴシック"/>
              </a:rPr>
              <a:t>Codex</a:t>
            </a:r>
            <a:r>
              <a:rPr lang="en-ZA" sz="2400" kern="0" dirty="0">
                <a:solidFill>
                  <a:srgbClr val="000000"/>
                </a:solidFill>
                <a:latin typeface="Arial"/>
                <a:ea typeface="ＭＳ Ｐゴシック"/>
              </a:rPr>
              <a:t>, IPPC &amp;OIE)</a:t>
            </a:r>
          </a:p>
          <a:p>
            <a:pPr defTabSz="958850">
              <a:lnSpc>
                <a:spcPct val="90000"/>
              </a:lnSpc>
              <a:defRPr/>
            </a:pPr>
            <a:r>
              <a:rPr lang="en-ZA" sz="2400" kern="0" dirty="0">
                <a:solidFill>
                  <a:srgbClr val="000000"/>
                </a:solidFill>
                <a:latin typeface="Arial"/>
                <a:ea typeface="ＭＳ Ｐゴシック"/>
              </a:rPr>
              <a:t>Risk assessment</a:t>
            </a:r>
          </a:p>
          <a:p>
            <a:pPr defTabSz="958850">
              <a:lnSpc>
                <a:spcPct val="90000"/>
              </a:lnSpc>
              <a:defRPr/>
            </a:pPr>
            <a:r>
              <a:rPr lang="en-ZA" sz="2400" kern="0" dirty="0">
                <a:solidFill>
                  <a:srgbClr val="000000"/>
                </a:solidFill>
                <a:latin typeface="Arial"/>
                <a:ea typeface="ＭＳ Ｐゴシック"/>
              </a:rPr>
              <a:t>Consistency</a:t>
            </a:r>
          </a:p>
          <a:p>
            <a:pPr defTabSz="958850">
              <a:lnSpc>
                <a:spcPct val="90000"/>
              </a:lnSpc>
              <a:defRPr/>
            </a:pPr>
            <a:r>
              <a:rPr lang="en-ZA" sz="2400" kern="0" dirty="0">
                <a:solidFill>
                  <a:srgbClr val="000000"/>
                </a:solidFill>
                <a:latin typeface="Arial"/>
                <a:ea typeface="ＭＳ Ｐゴシック"/>
              </a:rPr>
              <a:t>Least trade-restrictiveness</a:t>
            </a:r>
          </a:p>
          <a:p>
            <a:pPr defTabSz="958850">
              <a:lnSpc>
                <a:spcPct val="90000"/>
              </a:lnSpc>
              <a:defRPr/>
            </a:pPr>
            <a:r>
              <a:rPr lang="en-ZA" sz="2400" kern="0" dirty="0">
                <a:solidFill>
                  <a:srgbClr val="000000"/>
                </a:solidFill>
                <a:latin typeface="Arial"/>
                <a:ea typeface="ＭＳ Ｐゴシック"/>
              </a:rPr>
              <a:t>Equivalence</a:t>
            </a:r>
          </a:p>
          <a:p>
            <a:pPr defTabSz="958850">
              <a:lnSpc>
                <a:spcPct val="90000"/>
              </a:lnSpc>
              <a:defRPr/>
            </a:pPr>
            <a:r>
              <a:rPr lang="en-ZA" sz="2400" kern="0" dirty="0">
                <a:solidFill>
                  <a:srgbClr val="000000"/>
                </a:solidFill>
                <a:latin typeface="Arial"/>
                <a:ea typeface="ＭＳ Ｐゴシック"/>
              </a:rPr>
              <a:t>Regionalization</a:t>
            </a:r>
          </a:p>
          <a:p>
            <a:pPr defTabSz="958850">
              <a:lnSpc>
                <a:spcPct val="90000"/>
              </a:lnSpc>
              <a:defRPr/>
            </a:pPr>
            <a:r>
              <a:rPr lang="en-ZA" sz="2400" kern="0" dirty="0">
                <a:solidFill>
                  <a:srgbClr val="000000"/>
                </a:solidFill>
                <a:latin typeface="Arial"/>
                <a:ea typeface="ＭＳ Ｐゴシック"/>
              </a:rPr>
              <a:t>Transparency</a:t>
            </a:r>
          </a:p>
          <a:p>
            <a:pPr defTabSz="958850">
              <a:lnSpc>
                <a:spcPct val="90000"/>
              </a:lnSpc>
              <a:defRPr/>
            </a:pPr>
            <a:r>
              <a:rPr lang="en-ZA" sz="2400" kern="0" dirty="0">
                <a:solidFill>
                  <a:srgbClr val="000000"/>
                </a:solidFill>
                <a:latin typeface="Arial"/>
                <a:ea typeface="ＭＳ Ｐゴシック"/>
              </a:rPr>
              <a:t>Technical assistance/special treatment</a:t>
            </a:r>
          </a:p>
          <a:p>
            <a:pPr defTabSz="958850">
              <a:lnSpc>
                <a:spcPct val="90000"/>
              </a:lnSpc>
              <a:defRPr/>
            </a:pPr>
            <a:r>
              <a:rPr lang="en-ZA" sz="2400" kern="0" dirty="0">
                <a:solidFill>
                  <a:srgbClr val="000000"/>
                </a:solidFill>
                <a:latin typeface="Arial"/>
                <a:ea typeface="ＭＳ Ｐゴシック"/>
              </a:rPr>
              <a:t>Control, inspection and approval procedures</a:t>
            </a:r>
            <a:endParaRPr lang="en-ZA" sz="2400" b="1" kern="0" dirty="0">
              <a:solidFill>
                <a:srgbClr val="000000"/>
              </a:solidFill>
              <a:latin typeface="Arial"/>
              <a:ea typeface="ＭＳ Ｐゴシック"/>
            </a:endParaRPr>
          </a:p>
          <a:p>
            <a:pPr marL="0" lvl="0" indent="0" defTabSz="958850">
              <a:lnSpc>
                <a:spcPct val="90000"/>
              </a:lnSpc>
              <a:buNone/>
              <a:defRPr/>
            </a:pPr>
            <a:r>
              <a:rPr lang="en-ZA" sz="3200" b="1" kern="0" dirty="0">
                <a:solidFill>
                  <a:srgbClr val="000000"/>
                </a:solidFill>
                <a:latin typeface="Arial"/>
                <a:ea typeface="ＭＳ Ｐゴシック"/>
              </a:rPr>
              <a:t>						</a:t>
            </a:r>
            <a:endParaRPr lang="en-ZA" sz="2000" i="1" kern="0" dirty="0">
              <a:solidFill>
                <a:srgbClr val="000000"/>
              </a:solidFill>
              <a:latin typeface="Arial"/>
              <a:ea typeface="ＭＳ Ｐゴシック"/>
            </a:endParaRPr>
          </a:p>
        </p:txBody>
      </p:sp>
    </p:spTree>
    <p:extLst>
      <p:ext uri="{BB962C8B-B14F-4D97-AF65-F5344CB8AC3E}">
        <p14:creationId xmlns:p14="http://schemas.microsoft.com/office/powerpoint/2010/main" val="186102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5" y="123826"/>
            <a:ext cx="9618662" cy="658812"/>
          </a:xfrm>
        </p:spPr>
        <p:txBody>
          <a:bodyPr/>
          <a:lstStyle/>
          <a:p>
            <a:r>
              <a:rPr lang="en-US" sz="2800" b="1" kern="0" dirty="0">
                <a:solidFill>
                  <a:srgbClr val="339933"/>
                </a:solidFill>
                <a:effectLst>
                  <a:outerShdw blurRad="38100" dist="38100" dir="2700000" algn="tl">
                    <a:srgbClr val="C0C0C0"/>
                  </a:outerShdw>
                </a:effectLst>
                <a:latin typeface="Arial"/>
                <a:ea typeface="ＭＳ Ｐゴシック"/>
              </a:rPr>
              <a:t>NRCS Act (Act No. 5 of 2008)</a:t>
            </a:r>
            <a:endParaRPr lang="en-US" sz="2800" b="1" dirty="0">
              <a:solidFill>
                <a:srgbClr val="339933"/>
              </a:solidFill>
            </a:endParaRPr>
          </a:p>
        </p:txBody>
      </p:sp>
      <p:sp>
        <p:nvSpPr>
          <p:cNvPr id="3" name="Content Placeholder 2"/>
          <p:cNvSpPr>
            <a:spLocks noGrp="1"/>
          </p:cNvSpPr>
          <p:nvPr>
            <p:ph idx="1"/>
          </p:nvPr>
        </p:nvSpPr>
        <p:spPr>
          <a:xfrm>
            <a:off x="321205" y="962025"/>
            <a:ext cx="9982201" cy="5791200"/>
          </a:xfrm>
        </p:spPr>
        <p:txBody>
          <a:bodyPr/>
          <a:lstStyle/>
          <a:p>
            <a:pPr marL="358765" lvl="0" indent="-358765" defTabSz="958822">
              <a:lnSpc>
                <a:spcPct val="90000"/>
              </a:lnSpc>
              <a:buFontTx/>
              <a:buChar char="•"/>
              <a:defRPr/>
            </a:pPr>
            <a:r>
              <a:rPr lang="en-US" sz="2000" kern="0" dirty="0">
                <a:solidFill>
                  <a:srgbClr val="000000"/>
                </a:solidFill>
                <a:latin typeface="Arial"/>
                <a:ea typeface="ＭＳ Ｐゴシック"/>
              </a:rPr>
              <a:t>Compulsory Specifications mandate:</a:t>
            </a:r>
          </a:p>
          <a:p>
            <a:pPr marL="0" lvl="0" indent="0" defTabSz="958822">
              <a:lnSpc>
                <a:spcPct val="90000"/>
              </a:lnSpc>
              <a:buNone/>
              <a:defRPr/>
            </a:pPr>
            <a:r>
              <a:rPr lang="en-US" sz="2000" kern="0" dirty="0">
                <a:solidFill>
                  <a:srgbClr val="000000"/>
                </a:solidFill>
                <a:latin typeface="Arial"/>
                <a:ea typeface="ＭＳ Ｐゴシック"/>
              </a:rPr>
              <a:t>	–“13. (1) The Minister may, in respect of any commodity, product or service 	which may affect public safety, health or the environment, by notice in the 	Gazette (a) declare a SANS or a provision of a SANS to be a compulsory 	specification…”</a:t>
            </a:r>
          </a:p>
          <a:p>
            <a:pPr marL="0" lvl="0" indent="0" defTabSz="958822">
              <a:lnSpc>
                <a:spcPct val="90000"/>
              </a:lnSpc>
              <a:buNone/>
              <a:defRPr/>
            </a:pPr>
            <a:endParaRPr lang="en-ZA" sz="2000" kern="0" dirty="0">
              <a:solidFill>
                <a:srgbClr val="000000"/>
              </a:solidFill>
              <a:latin typeface="Arial"/>
              <a:ea typeface="ＭＳ Ｐゴシック"/>
            </a:endParaRPr>
          </a:p>
          <a:p>
            <a:pPr marL="358765" lvl="0" indent="-358765" defTabSz="958822">
              <a:lnSpc>
                <a:spcPct val="90000"/>
              </a:lnSpc>
              <a:buFontTx/>
              <a:buChar char="•"/>
              <a:defRPr/>
            </a:pPr>
            <a:r>
              <a:rPr lang="en-ZA" sz="2000" kern="0" dirty="0">
                <a:solidFill>
                  <a:srgbClr val="000000"/>
                </a:solidFill>
                <a:latin typeface="Arial"/>
                <a:ea typeface="ＭＳ Ｐゴシック"/>
              </a:rPr>
              <a:t>Applicable to products that are IMPORTED, MANUFACTURED, SOLD and/or EXPORTED - must comply with mandatory requirements if within scope of VC</a:t>
            </a:r>
          </a:p>
          <a:p>
            <a:pPr marL="0" lvl="0" indent="0" defTabSz="958822">
              <a:lnSpc>
                <a:spcPct val="90000"/>
              </a:lnSpc>
              <a:buNone/>
              <a:defRPr/>
            </a:pPr>
            <a:endParaRPr lang="en-ZA" sz="2000" kern="0" dirty="0">
              <a:solidFill>
                <a:srgbClr val="000000"/>
              </a:solidFill>
              <a:latin typeface="Arial"/>
              <a:ea typeface="ＭＳ Ｐゴシック"/>
            </a:endParaRPr>
          </a:p>
          <a:p>
            <a:pPr lvl="0"/>
            <a:r>
              <a:rPr lang="en-US" sz="2000" dirty="0">
                <a:solidFill>
                  <a:prstClr val="black"/>
                </a:solidFill>
                <a:latin typeface="Arial"/>
              </a:rPr>
              <a:t>Technical regulations/ Compulsory Specifications lay down compulsory requirements for </a:t>
            </a:r>
          </a:p>
          <a:p>
            <a:pPr lvl="1"/>
            <a:r>
              <a:rPr lang="en-US" sz="2000" dirty="0">
                <a:solidFill>
                  <a:prstClr val="black"/>
                </a:solidFill>
                <a:latin typeface="Arial"/>
              </a:rPr>
              <a:t>Technical requirements: product or service characteristics or their related processes; production methods (may refer to SANS/international standards); </a:t>
            </a:r>
          </a:p>
          <a:p>
            <a:pPr lvl="1"/>
            <a:r>
              <a:rPr lang="en-US" sz="2000" dirty="0">
                <a:solidFill>
                  <a:prstClr val="black"/>
                </a:solidFill>
                <a:latin typeface="Arial"/>
              </a:rPr>
              <a:t>Administrative requirements ; and </a:t>
            </a:r>
          </a:p>
          <a:p>
            <a:pPr lvl="1"/>
            <a:r>
              <a:rPr lang="en-US" sz="2000" dirty="0">
                <a:solidFill>
                  <a:prstClr val="black"/>
                </a:solidFill>
                <a:latin typeface="Arial"/>
              </a:rPr>
              <a:t>Conformity assessment requirements… </a:t>
            </a:r>
          </a:p>
          <a:p>
            <a:pPr lvl="0"/>
            <a:endParaRPr lang="en-US" sz="2000" dirty="0">
              <a:solidFill>
                <a:prstClr val="black"/>
              </a:solidFill>
              <a:latin typeface="Arial"/>
            </a:endParaRPr>
          </a:p>
          <a:p>
            <a:pPr marL="0" lvl="0" indent="0">
              <a:buNone/>
            </a:pPr>
            <a:r>
              <a:rPr lang="en-US" sz="2000" dirty="0">
                <a:solidFill>
                  <a:prstClr val="black"/>
                </a:solidFill>
                <a:latin typeface="Arial"/>
              </a:rPr>
              <a:t>       …with which compliance is mandatory – NRCS inspection/enforcement.</a:t>
            </a:r>
            <a:endParaRPr lang="en-US" sz="2000" dirty="0">
              <a:solidFill>
                <a:prstClr val="black"/>
              </a:solidFill>
            </a:endParaRPr>
          </a:p>
          <a:p>
            <a:pPr marL="0" indent="0" defTabSz="958822">
              <a:lnSpc>
                <a:spcPct val="90000"/>
              </a:lnSpc>
              <a:buNone/>
              <a:defRPr/>
            </a:pPr>
            <a:endParaRPr lang="en-ZA" sz="2000" kern="0" dirty="0">
              <a:solidFill>
                <a:srgbClr val="000000"/>
              </a:solidFill>
              <a:latin typeface="Arial"/>
              <a:ea typeface="ＭＳ Ｐゴシック"/>
            </a:endParaRPr>
          </a:p>
        </p:txBody>
      </p:sp>
      <p:sp>
        <p:nvSpPr>
          <p:cNvPr id="5" name="Slide Number Placeholder 4"/>
          <p:cNvSpPr>
            <a:spLocks noGrp="1"/>
          </p:cNvSpPr>
          <p:nvPr>
            <p:ph type="sldNum" sz="quarter" idx="12"/>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8CBF9973-F2EE-4423-9E2E-1A6280EF813E}" type="slidenum">
              <a:rPr kumimoji="0" lang="en-US" sz="14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81307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ZA" sz="2800" b="1" kern="0" dirty="0">
                <a:solidFill>
                  <a:srgbClr val="006600"/>
                </a:solidFill>
                <a:effectLst>
                  <a:outerShdw blurRad="38100" dist="38100" dir="2700000" algn="tl">
                    <a:srgbClr val="C0C0C0"/>
                  </a:outerShdw>
                </a:effectLst>
                <a:latin typeface="Arial"/>
                <a:ea typeface="ＭＳ Ｐゴシック"/>
              </a:rPr>
              <a:t>NRCS Process flow</a:t>
            </a:r>
            <a:endParaRPr lang="en-US" sz="2400" b="1" dirty="0"/>
          </a:p>
        </p:txBody>
      </p:sp>
      <p:sp>
        <p:nvSpPr>
          <p:cNvPr id="3" name="Content Placeholder 2"/>
          <p:cNvSpPr>
            <a:spLocks noGrp="1"/>
          </p:cNvSpPr>
          <p:nvPr>
            <p:ph idx="1"/>
          </p:nvPr>
        </p:nvSpPr>
        <p:spPr>
          <a:xfrm>
            <a:off x="391319" y="1099961"/>
            <a:ext cx="9982201" cy="5577064"/>
          </a:xfrm>
        </p:spPr>
        <p:txBody>
          <a:bodyPr/>
          <a:lstStyle/>
          <a:p>
            <a:pPr marL="0" indent="0">
              <a:buNone/>
            </a:pPr>
            <a:endParaRPr lang="en-US" sz="2000" dirty="0"/>
          </a:p>
          <a:p>
            <a:pPr marL="0" indent="0">
              <a:buNone/>
            </a:pPr>
            <a:r>
              <a:rPr lang="en-US" sz="2000" dirty="0"/>
              <a:t> </a:t>
            </a:r>
          </a:p>
        </p:txBody>
      </p:sp>
      <p:grpSp>
        <p:nvGrpSpPr>
          <p:cNvPr id="76" name="Group 4"/>
          <p:cNvGrpSpPr>
            <a:grpSpLocks/>
          </p:cNvGrpSpPr>
          <p:nvPr/>
        </p:nvGrpSpPr>
        <p:grpSpPr bwMode="auto">
          <a:xfrm>
            <a:off x="495300" y="1209675"/>
            <a:ext cx="8661400" cy="4830763"/>
            <a:chOff x="146" y="840"/>
            <a:chExt cx="5887" cy="3356"/>
          </a:xfrm>
        </p:grpSpPr>
        <p:sp>
          <p:nvSpPr>
            <p:cNvPr id="77" name="Rectangle 5"/>
            <p:cNvSpPr>
              <a:spLocks noChangeArrowheads="1"/>
            </p:cNvSpPr>
            <p:nvPr/>
          </p:nvSpPr>
          <p:spPr bwMode="auto">
            <a:xfrm>
              <a:off x="146" y="1267"/>
              <a:ext cx="1170" cy="326"/>
            </a:xfrm>
            <a:prstGeom prst="rect">
              <a:avLst/>
            </a:prstGeom>
            <a:noFill/>
            <a:ln>
              <a:noFill/>
            </a:ln>
            <a:effectLst/>
            <a:extLst>
              <a:ext uri="{909E8E84-426E-40DD-AFC4-6F175D3DCCD1}">
                <a14:hiddenFill xmlns:a14="http://schemas.microsoft.com/office/drawing/2010/main">
                  <a:solidFill>
                    <a:srgbClr val="EB99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nchor="ctr">
              <a:spAutoFit/>
            </a:bodyP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Request for regulation</a:t>
              </a:r>
            </a:p>
          </p:txBody>
        </p:sp>
        <p:sp>
          <p:nvSpPr>
            <p:cNvPr id="78" name="Rectangle 6"/>
            <p:cNvSpPr>
              <a:spLocks noChangeArrowheads="1"/>
            </p:cNvSpPr>
            <p:nvPr/>
          </p:nvSpPr>
          <p:spPr bwMode="auto">
            <a:xfrm>
              <a:off x="2596" y="840"/>
              <a:ext cx="1950" cy="272"/>
            </a:xfrm>
            <a:prstGeom prst="rect">
              <a:avLst/>
            </a:prstGeom>
            <a:solidFill>
              <a:srgbClr val="EB992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88" tIns="41994" rIns="83988" bIns="41994" anchor="ct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Process Flow</a:t>
              </a:r>
            </a:p>
          </p:txBody>
        </p:sp>
        <p:sp>
          <p:nvSpPr>
            <p:cNvPr id="79" name="AutoShape 7"/>
            <p:cNvSpPr>
              <a:spLocks noChangeArrowheads="1"/>
            </p:cNvSpPr>
            <p:nvPr/>
          </p:nvSpPr>
          <p:spPr bwMode="auto">
            <a:xfrm rot="5400000">
              <a:off x="487" y="1634"/>
              <a:ext cx="454"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8 w 21600"/>
                <a:gd name="T13" fmla="*/ 5383 h 21600"/>
                <a:gd name="T14" fmla="*/ 18888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B99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80" name="Rectangle 8"/>
            <p:cNvSpPr>
              <a:spLocks noChangeArrowheads="1"/>
            </p:cNvSpPr>
            <p:nvPr/>
          </p:nvSpPr>
          <p:spPr bwMode="auto">
            <a:xfrm>
              <a:off x="283" y="2148"/>
              <a:ext cx="816" cy="326"/>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nchor="ctr">
              <a:spAutoFit/>
            </a:bodyP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Development of TR</a:t>
              </a:r>
            </a:p>
          </p:txBody>
        </p:sp>
        <p:sp>
          <p:nvSpPr>
            <p:cNvPr id="81" name="AutoShape 9"/>
            <p:cNvSpPr>
              <a:spLocks/>
            </p:cNvSpPr>
            <p:nvPr/>
          </p:nvSpPr>
          <p:spPr bwMode="auto">
            <a:xfrm rot="5400000">
              <a:off x="3442" y="-127"/>
              <a:ext cx="348" cy="3946"/>
            </a:xfrm>
            <a:prstGeom prst="leftBrace">
              <a:avLst>
                <a:gd name="adj1" fmla="val 94492"/>
                <a:gd name="adj2" fmla="val 50000"/>
              </a:avLst>
            </a:prstGeom>
            <a:noFill/>
            <a:ln w="28575">
              <a:solidFill>
                <a:srgbClr val="00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82" name="Rectangle 10"/>
            <p:cNvSpPr>
              <a:spLocks noChangeArrowheads="1"/>
            </p:cNvSpPr>
            <p:nvPr/>
          </p:nvSpPr>
          <p:spPr bwMode="auto">
            <a:xfrm>
              <a:off x="1370" y="2148"/>
              <a:ext cx="817" cy="326"/>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nchor="ctr">
              <a:spAutoFit/>
            </a:bodyP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Pre- market approval</a:t>
              </a:r>
            </a:p>
          </p:txBody>
        </p:sp>
        <p:sp>
          <p:nvSpPr>
            <p:cNvPr id="83" name="Rectangle 11"/>
            <p:cNvSpPr>
              <a:spLocks noChangeArrowheads="1"/>
            </p:cNvSpPr>
            <p:nvPr/>
          </p:nvSpPr>
          <p:spPr bwMode="auto">
            <a:xfrm>
              <a:off x="2423" y="2145"/>
              <a:ext cx="762" cy="34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nchor="ct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Inspection</a:t>
              </a:r>
            </a:p>
          </p:txBody>
        </p:sp>
        <p:sp>
          <p:nvSpPr>
            <p:cNvPr id="84" name="Rectangle 12"/>
            <p:cNvSpPr>
              <a:spLocks noChangeArrowheads="1"/>
            </p:cNvSpPr>
            <p:nvPr/>
          </p:nvSpPr>
          <p:spPr bwMode="auto">
            <a:xfrm>
              <a:off x="3448" y="2145"/>
              <a:ext cx="644" cy="34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nchor="ct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Sampling</a:t>
              </a:r>
            </a:p>
          </p:txBody>
        </p:sp>
        <p:sp>
          <p:nvSpPr>
            <p:cNvPr id="85" name="Rectangle 13"/>
            <p:cNvSpPr>
              <a:spLocks noChangeArrowheads="1"/>
            </p:cNvSpPr>
            <p:nvPr/>
          </p:nvSpPr>
          <p:spPr bwMode="auto">
            <a:xfrm>
              <a:off x="4373" y="2145"/>
              <a:ext cx="581" cy="34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nchor="ct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Testing</a:t>
              </a:r>
            </a:p>
          </p:txBody>
        </p:sp>
        <p:sp>
          <p:nvSpPr>
            <p:cNvPr id="86" name="Rectangle 14"/>
            <p:cNvSpPr>
              <a:spLocks noChangeArrowheads="1"/>
            </p:cNvSpPr>
            <p:nvPr/>
          </p:nvSpPr>
          <p:spPr bwMode="auto">
            <a:xfrm>
              <a:off x="5209" y="2145"/>
              <a:ext cx="607" cy="34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nchor="ct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Sanction</a:t>
              </a:r>
            </a:p>
          </p:txBody>
        </p:sp>
        <p:sp>
          <p:nvSpPr>
            <p:cNvPr id="87" name="AutoShape 15"/>
            <p:cNvSpPr>
              <a:spLocks noChangeArrowheads="1"/>
            </p:cNvSpPr>
            <p:nvPr/>
          </p:nvSpPr>
          <p:spPr bwMode="auto">
            <a:xfrm>
              <a:off x="1180" y="2201"/>
              <a:ext cx="136" cy="226"/>
            </a:xfrm>
            <a:prstGeom prst="rightArrow">
              <a:avLst>
                <a:gd name="adj1" fmla="val 55796"/>
                <a:gd name="adj2" fmla="val 85296"/>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88" name="AutoShape 16"/>
            <p:cNvSpPr>
              <a:spLocks noChangeArrowheads="1"/>
            </p:cNvSpPr>
            <p:nvPr/>
          </p:nvSpPr>
          <p:spPr bwMode="auto">
            <a:xfrm>
              <a:off x="2233" y="2201"/>
              <a:ext cx="136" cy="226"/>
            </a:xfrm>
            <a:prstGeom prst="rightArrow">
              <a:avLst>
                <a:gd name="adj1" fmla="val 55796"/>
                <a:gd name="adj2" fmla="val 85296"/>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89" name="AutoShape 17"/>
            <p:cNvSpPr>
              <a:spLocks noChangeArrowheads="1"/>
            </p:cNvSpPr>
            <p:nvPr/>
          </p:nvSpPr>
          <p:spPr bwMode="auto">
            <a:xfrm>
              <a:off x="3276" y="2201"/>
              <a:ext cx="136" cy="226"/>
            </a:xfrm>
            <a:prstGeom prst="rightArrow">
              <a:avLst>
                <a:gd name="adj1" fmla="val 55796"/>
                <a:gd name="adj2" fmla="val 85296"/>
              </a:avLst>
            </a:prstGeom>
            <a:noFill/>
            <a:ln w="254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90" name="AutoShape 18"/>
            <p:cNvSpPr>
              <a:spLocks noChangeArrowheads="1"/>
            </p:cNvSpPr>
            <p:nvPr/>
          </p:nvSpPr>
          <p:spPr bwMode="auto">
            <a:xfrm>
              <a:off x="4183" y="2201"/>
              <a:ext cx="136" cy="226"/>
            </a:xfrm>
            <a:prstGeom prst="rightArrow">
              <a:avLst>
                <a:gd name="adj1" fmla="val 55796"/>
                <a:gd name="adj2" fmla="val 85296"/>
              </a:avLst>
            </a:prstGeom>
            <a:noFill/>
            <a:ln w="254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91" name="AutoShape 19"/>
            <p:cNvSpPr>
              <a:spLocks noChangeArrowheads="1"/>
            </p:cNvSpPr>
            <p:nvPr/>
          </p:nvSpPr>
          <p:spPr bwMode="auto">
            <a:xfrm>
              <a:off x="5045" y="2201"/>
              <a:ext cx="136" cy="226"/>
            </a:xfrm>
            <a:prstGeom prst="rightArrow">
              <a:avLst>
                <a:gd name="adj1" fmla="val 55796"/>
                <a:gd name="adj2" fmla="val 85296"/>
              </a:avLst>
            </a:prstGeom>
            <a:noFill/>
            <a:ln w="254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92" name="Rectangle 20"/>
            <p:cNvSpPr>
              <a:spLocks noChangeArrowheads="1"/>
            </p:cNvSpPr>
            <p:nvPr/>
          </p:nvSpPr>
          <p:spPr bwMode="auto">
            <a:xfrm>
              <a:off x="2868" y="1475"/>
              <a:ext cx="1451"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88" tIns="41994" rIns="83988" bIns="41994" anchor="ctr"/>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Enforcement of regulations</a:t>
              </a:r>
            </a:p>
          </p:txBody>
        </p:sp>
        <p:sp>
          <p:nvSpPr>
            <p:cNvPr id="93" name="Rectangle 21"/>
            <p:cNvSpPr>
              <a:spLocks noChangeArrowheads="1"/>
            </p:cNvSpPr>
            <p:nvPr/>
          </p:nvSpPr>
          <p:spPr bwMode="auto">
            <a:xfrm>
              <a:off x="146" y="2700"/>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In-house Technical Specialist.</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Industry Participation.</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NRCS Act prescribes  referencing the SABS Standard if available </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94" name="Line 22"/>
            <p:cNvSpPr>
              <a:spLocks noChangeShapeType="1"/>
            </p:cNvSpPr>
            <p:nvPr/>
          </p:nvSpPr>
          <p:spPr bwMode="auto">
            <a:xfrm flipV="1">
              <a:off x="690" y="2519"/>
              <a:ext cx="0" cy="18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5" name="Rectangle 23"/>
            <p:cNvSpPr>
              <a:spLocks noChangeArrowheads="1"/>
            </p:cNvSpPr>
            <p:nvPr/>
          </p:nvSpPr>
          <p:spPr bwMode="auto">
            <a:xfrm>
              <a:off x="1280" y="2700"/>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Admin Process.</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LOA &amp; Sales Permit.</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0000"/>
                  </a:solidFill>
                  <a:effectLst/>
                  <a:uLnTx/>
                  <a:uFillTx/>
                  <a:latin typeface="Arial" charset="0"/>
                  <a:ea typeface="ＭＳ Ｐゴシック" pitchFamily="34" charset="-128"/>
                  <a:cs typeface="Arial" charset="0"/>
                </a:rPr>
                <a:t>Proof of Compliance</a:t>
              </a:r>
            </a:p>
          </p:txBody>
        </p:sp>
        <p:sp>
          <p:nvSpPr>
            <p:cNvPr id="96" name="Line 24"/>
            <p:cNvSpPr>
              <a:spLocks noChangeShapeType="1"/>
            </p:cNvSpPr>
            <p:nvPr/>
          </p:nvSpPr>
          <p:spPr bwMode="auto">
            <a:xfrm flipV="1">
              <a:off x="1779" y="2518"/>
              <a:ext cx="0" cy="18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7" name="Rectangle 25"/>
            <p:cNvSpPr>
              <a:spLocks noChangeArrowheads="1"/>
            </p:cNvSpPr>
            <p:nvPr/>
          </p:nvSpPr>
          <p:spPr bwMode="auto">
            <a:xfrm>
              <a:off x="2333" y="2700"/>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In-house Inspectors.</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a:p>
              <a:pPr marL="0" marR="0" lvl="0" indent="0" algn="ctr" defTabSz="839788" rtl="0" eaLnBrk="1" fontAlgn="auto" latinLnBrk="0" hangingPunct="1">
                <a:lnSpc>
                  <a:spcPct val="100000"/>
                </a:lnSpc>
                <a:spcBef>
                  <a:spcPts val="0"/>
                </a:spcBef>
                <a:spcAft>
                  <a:spcPts val="0"/>
                </a:spcAft>
                <a:buClrTx/>
                <a:buSzTx/>
                <a:buFontTx/>
                <a:buChar char="•"/>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Automotive</a:t>
              </a:r>
            </a:p>
            <a:p>
              <a:pPr marL="0" marR="0" lvl="0" indent="0" algn="ctr" defTabSz="839788" rtl="0" eaLnBrk="1" fontAlgn="auto" latinLnBrk="0" hangingPunct="1">
                <a:lnSpc>
                  <a:spcPct val="100000"/>
                </a:lnSpc>
                <a:spcBef>
                  <a:spcPts val="0"/>
                </a:spcBef>
                <a:spcAft>
                  <a:spcPts val="0"/>
                </a:spcAft>
                <a:buClrTx/>
                <a:buSzTx/>
                <a:buFontTx/>
                <a:buChar char="•"/>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Chemicals &amp; Materials</a:t>
              </a:r>
            </a:p>
            <a:p>
              <a:pPr marL="0" marR="0" lvl="0" indent="0" algn="ctr" defTabSz="839788" rtl="0" eaLnBrk="1" fontAlgn="auto" latinLnBrk="0" hangingPunct="1">
                <a:lnSpc>
                  <a:spcPct val="100000"/>
                </a:lnSpc>
                <a:spcBef>
                  <a:spcPts val="0"/>
                </a:spcBef>
                <a:spcAft>
                  <a:spcPts val="0"/>
                </a:spcAft>
                <a:buClrTx/>
                <a:buSzTx/>
                <a:buFontTx/>
                <a:buChar char="•"/>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Electro-technical</a:t>
              </a:r>
            </a:p>
            <a:p>
              <a:pPr marL="0" marR="0" lvl="0" indent="0" algn="ctr" defTabSz="839788" rtl="0" eaLnBrk="1" fontAlgn="auto" latinLnBrk="0" hangingPunct="1">
                <a:lnSpc>
                  <a:spcPct val="100000"/>
                </a:lnSpc>
                <a:spcBef>
                  <a:spcPts val="0"/>
                </a:spcBef>
                <a:spcAft>
                  <a:spcPts val="0"/>
                </a:spcAft>
                <a:buClrTx/>
                <a:buSzTx/>
                <a:buFontTx/>
                <a:buChar char="•"/>
                <a:tabLst/>
                <a:defRPr/>
              </a:pPr>
              <a:r>
                <a:rPr kumimoji="0" lang="en-US" sz="1300" b="1" i="0" u="none" strike="noStrike" kern="0" cap="none" spc="0" normalizeH="0" baseline="0" noProof="0" dirty="0">
                  <a:ln>
                    <a:noFill/>
                  </a:ln>
                  <a:solidFill>
                    <a:srgbClr val="FF0000"/>
                  </a:solidFill>
                  <a:effectLst/>
                  <a:uLnTx/>
                  <a:uFillTx/>
                  <a:latin typeface="Arial" charset="0"/>
                  <a:ea typeface="ＭＳ Ｐゴシック" pitchFamily="34" charset="-128"/>
                  <a:cs typeface="Arial" charset="0"/>
                </a:rPr>
                <a:t>Food</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98" name="Line 26"/>
            <p:cNvSpPr>
              <a:spLocks noChangeShapeType="1"/>
            </p:cNvSpPr>
            <p:nvPr/>
          </p:nvSpPr>
          <p:spPr bwMode="auto">
            <a:xfrm flipV="1">
              <a:off x="2822" y="2519"/>
              <a:ext cx="0" cy="18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9" name="Rectangle 27"/>
            <p:cNvSpPr>
              <a:spLocks noChangeArrowheads="1"/>
            </p:cNvSpPr>
            <p:nvPr/>
          </p:nvSpPr>
          <p:spPr bwMode="auto">
            <a:xfrm>
              <a:off x="3285" y="2700"/>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Random</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rPr>
                <a:t>On request</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100" name="Line 28"/>
            <p:cNvSpPr>
              <a:spLocks noChangeShapeType="1"/>
            </p:cNvSpPr>
            <p:nvPr/>
          </p:nvSpPr>
          <p:spPr bwMode="auto">
            <a:xfrm flipV="1">
              <a:off x="3775" y="2518"/>
              <a:ext cx="0" cy="18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1" name="Rectangle 29"/>
            <p:cNvSpPr>
              <a:spLocks noChangeArrowheads="1"/>
            </p:cNvSpPr>
            <p:nvPr/>
          </p:nvSpPr>
          <p:spPr bwMode="auto">
            <a:xfrm>
              <a:off x="4147" y="2700"/>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Accredited testing facilities</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102" name="Line 30"/>
            <p:cNvSpPr>
              <a:spLocks noChangeShapeType="1"/>
            </p:cNvSpPr>
            <p:nvPr/>
          </p:nvSpPr>
          <p:spPr bwMode="auto">
            <a:xfrm flipV="1">
              <a:off x="4637" y="2518"/>
              <a:ext cx="0" cy="18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3" name="Rectangle 31"/>
            <p:cNvSpPr>
              <a:spLocks noChangeArrowheads="1"/>
            </p:cNvSpPr>
            <p:nvPr/>
          </p:nvSpPr>
          <p:spPr bwMode="auto">
            <a:xfrm>
              <a:off x="4999" y="2700"/>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88" tIns="41994" rIns="83988" bIns="41994"/>
            <a:lstStyle/>
            <a:p>
              <a:pPr marL="0" marR="0" lvl="0" indent="0" algn="ctr" defTabSz="839788"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rPr>
                <a:t>CEO directive</a:t>
              </a:r>
            </a:p>
            <a:p>
              <a:pPr marL="0" marR="0" lvl="0" indent="0" algn="ctr" defTabSz="839788"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104" name="Line 32"/>
            <p:cNvSpPr>
              <a:spLocks noChangeShapeType="1"/>
            </p:cNvSpPr>
            <p:nvPr/>
          </p:nvSpPr>
          <p:spPr bwMode="auto">
            <a:xfrm flipV="1">
              <a:off x="5544" y="2518"/>
              <a:ext cx="0" cy="18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356598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11" y="328173"/>
            <a:ext cx="10022925" cy="657762"/>
          </a:xfrm>
        </p:spPr>
        <p:txBody>
          <a:bodyPr/>
          <a:lstStyle/>
          <a:p>
            <a:pPr algn="ctr"/>
            <a:r>
              <a:rPr lang="en-US" sz="2590" b="1" dirty="0">
                <a:solidFill>
                  <a:srgbClr val="339933"/>
                </a:solidFill>
                <a:latin typeface="Arial" pitchFamily="34" charset="0"/>
                <a:cs typeface="Arial" pitchFamily="34" charset="0"/>
              </a:rPr>
              <a:t>Development and approval of technical regulations</a:t>
            </a:r>
            <a:endParaRPr lang="en-ZA" dirty="0">
              <a:solidFill>
                <a:srgbClr val="339933"/>
              </a:solidFill>
            </a:endParaRPr>
          </a:p>
        </p:txBody>
      </p:sp>
      <p:sp>
        <p:nvSpPr>
          <p:cNvPr id="4" name="Rectangle 3"/>
          <p:cNvSpPr>
            <a:spLocks noGrp="1" noChangeArrowheads="1"/>
          </p:cNvSpPr>
          <p:nvPr>
            <p:ph idx="1"/>
          </p:nvPr>
        </p:nvSpPr>
        <p:spPr>
          <a:xfrm>
            <a:off x="527099" y="1217421"/>
            <a:ext cx="6526556" cy="4439896"/>
          </a:xfrm>
        </p:spPr>
        <p:txBody>
          <a:bodyPr/>
          <a:lstStyle/>
          <a:p>
            <a:pPr marL="0" indent="0" algn="ctr" defTabSz="986638" eaLnBrk="1" hangingPunct="1">
              <a:lnSpc>
                <a:spcPct val="90000"/>
              </a:lnSpc>
              <a:spcBef>
                <a:spcPct val="0"/>
              </a:spcBef>
              <a:buNone/>
            </a:pPr>
            <a:r>
              <a:rPr lang="en-US" altLang="en-US" b="1" dirty="0">
                <a:solidFill>
                  <a:srgbClr val="000000"/>
                </a:solidFill>
              </a:rPr>
              <a:t>Technical stakeholder working group meeting</a:t>
            </a:r>
          </a:p>
          <a:p>
            <a:pPr marL="0" indent="0" algn="ctr" defTabSz="986638" eaLnBrk="1" hangingPunct="1">
              <a:lnSpc>
                <a:spcPct val="90000"/>
              </a:lnSpc>
              <a:spcBef>
                <a:spcPct val="0"/>
              </a:spcBef>
              <a:buNone/>
            </a:pPr>
            <a:r>
              <a:rPr lang="en-US" altLang="en-US" b="1" dirty="0" err="1">
                <a:solidFill>
                  <a:srgbClr val="000000"/>
                </a:solidFill>
                <a:latin typeface="Wingdings 3" panose="05040102010807070707" pitchFamily="18" charset="2"/>
              </a:rPr>
              <a:t>i</a:t>
            </a:r>
            <a:r>
              <a:rPr lang="en-US" altLang="en-US" b="1" dirty="0">
                <a:solidFill>
                  <a:srgbClr val="000000"/>
                </a:solidFill>
              </a:rPr>
              <a:t> </a:t>
            </a:r>
          </a:p>
          <a:p>
            <a:pPr marL="0" indent="0" algn="ctr" defTabSz="986638" eaLnBrk="1" hangingPunct="1">
              <a:lnSpc>
                <a:spcPct val="90000"/>
              </a:lnSpc>
              <a:spcBef>
                <a:spcPct val="0"/>
              </a:spcBef>
              <a:buNone/>
            </a:pPr>
            <a:r>
              <a:rPr lang="en-US" altLang="en-US" b="1" dirty="0">
                <a:solidFill>
                  <a:srgbClr val="FF3300"/>
                </a:solidFill>
              </a:rPr>
              <a:t>Risk Assessment</a:t>
            </a:r>
            <a:r>
              <a:rPr lang="en-US" altLang="en-US" b="1" dirty="0">
                <a:solidFill>
                  <a:srgbClr val="000000"/>
                </a:solidFill>
              </a:rPr>
              <a:t> (Report to PAC) – </a:t>
            </a:r>
            <a:r>
              <a:rPr lang="en-US" altLang="en-US" b="1" dirty="0">
                <a:solidFill>
                  <a:srgbClr val="FF3300"/>
                </a:solidFill>
              </a:rPr>
              <a:t>YES/NO</a:t>
            </a:r>
          </a:p>
          <a:p>
            <a:pPr marL="0" indent="0" algn="ctr" defTabSz="986638" eaLnBrk="1" hangingPunct="1">
              <a:lnSpc>
                <a:spcPct val="90000"/>
              </a:lnSpc>
              <a:spcBef>
                <a:spcPct val="0"/>
              </a:spcBef>
              <a:buNone/>
            </a:pPr>
            <a:r>
              <a:rPr lang="en-US" altLang="en-US" b="1" dirty="0">
                <a:solidFill>
                  <a:srgbClr val="000000"/>
                </a:solidFill>
              </a:rPr>
              <a:t> </a:t>
            </a:r>
            <a:r>
              <a:rPr lang="en-US" altLang="en-US" b="1" dirty="0" err="1">
                <a:solidFill>
                  <a:srgbClr val="000000"/>
                </a:solidFill>
                <a:latin typeface="Wingdings 3" panose="05040102010807070707" pitchFamily="18" charset="2"/>
              </a:rPr>
              <a:t>i</a:t>
            </a:r>
            <a:endParaRPr lang="en-US" altLang="en-US" b="1" dirty="0">
              <a:solidFill>
                <a:srgbClr val="000000"/>
              </a:solidFill>
            </a:endParaRPr>
          </a:p>
          <a:p>
            <a:pPr marL="0" indent="0" algn="ctr" defTabSz="986638" eaLnBrk="1" hangingPunct="1">
              <a:lnSpc>
                <a:spcPct val="90000"/>
              </a:lnSpc>
              <a:spcBef>
                <a:spcPct val="0"/>
              </a:spcBef>
              <a:buNone/>
            </a:pPr>
            <a:r>
              <a:rPr lang="en-US" altLang="en-US" b="1" dirty="0">
                <a:solidFill>
                  <a:srgbClr val="000000"/>
                </a:solidFill>
              </a:rPr>
              <a:t>Draft technical regulation</a:t>
            </a:r>
            <a:endParaRPr lang="en-US" altLang="en-US" b="1" dirty="0">
              <a:solidFill>
                <a:schemeClr val="tx1"/>
              </a:solidFill>
            </a:endParaRPr>
          </a:p>
          <a:p>
            <a:pPr marL="0" indent="0" algn="ctr" defTabSz="986638" eaLnBrk="1" hangingPunct="1">
              <a:lnSpc>
                <a:spcPct val="90000"/>
              </a:lnSpc>
              <a:spcBef>
                <a:spcPct val="0"/>
              </a:spcBef>
              <a:buNone/>
            </a:pPr>
            <a:r>
              <a:rPr lang="en-US" altLang="en-US" b="1" dirty="0" err="1">
                <a:solidFill>
                  <a:srgbClr val="000000"/>
                </a:solidFill>
                <a:latin typeface="Wingdings 3" panose="05040102010807070707" pitchFamily="18" charset="2"/>
              </a:rPr>
              <a:t>i</a:t>
            </a:r>
            <a:endParaRPr lang="en-US" altLang="en-US" b="1" dirty="0">
              <a:solidFill>
                <a:srgbClr val="000000"/>
              </a:solidFill>
            </a:endParaRPr>
          </a:p>
          <a:p>
            <a:pPr marL="0" indent="0" algn="ctr" defTabSz="986638" eaLnBrk="1" hangingPunct="1">
              <a:lnSpc>
                <a:spcPct val="90000"/>
              </a:lnSpc>
              <a:spcBef>
                <a:spcPct val="0"/>
              </a:spcBef>
              <a:buNone/>
            </a:pPr>
            <a:r>
              <a:rPr lang="en-US" altLang="en-US" b="1" dirty="0">
                <a:solidFill>
                  <a:srgbClr val="000000"/>
                </a:solidFill>
              </a:rPr>
              <a:t>Full stakeholder working group meeting</a:t>
            </a:r>
          </a:p>
          <a:p>
            <a:pPr marL="0" indent="0" algn="ctr" defTabSz="986638" eaLnBrk="1" hangingPunct="1">
              <a:lnSpc>
                <a:spcPct val="90000"/>
              </a:lnSpc>
              <a:spcBef>
                <a:spcPct val="0"/>
              </a:spcBef>
              <a:buNone/>
            </a:pPr>
            <a:r>
              <a:rPr lang="en-US" altLang="en-US" b="1" dirty="0" err="1">
                <a:solidFill>
                  <a:srgbClr val="000000"/>
                </a:solidFill>
                <a:latin typeface="Wingdings 3" panose="05040102010807070707" pitchFamily="18" charset="2"/>
              </a:rPr>
              <a:t>i</a:t>
            </a:r>
            <a:endParaRPr lang="en-US" altLang="en-US" b="1" dirty="0">
              <a:solidFill>
                <a:srgbClr val="000000"/>
              </a:solidFill>
            </a:endParaRPr>
          </a:p>
          <a:p>
            <a:pPr marL="0" indent="0" algn="ctr" defTabSz="986638" eaLnBrk="1" hangingPunct="1">
              <a:lnSpc>
                <a:spcPct val="90000"/>
              </a:lnSpc>
              <a:spcBef>
                <a:spcPct val="0"/>
              </a:spcBef>
              <a:buNone/>
            </a:pPr>
            <a:r>
              <a:rPr lang="en-US" altLang="en-US" b="1" dirty="0">
                <a:solidFill>
                  <a:srgbClr val="FF3300"/>
                </a:solidFill>
              </a:rPr>
              <a:t>Impact Assessment</a:t>
            </a:r>
            <a:r>
              <a:rPr lang="en-US" altLang="en-US" b="1" dirty="0">
                <a:solidFill>
                  <a:srgbClr val="000000"/>
                </a:solidFill>
              </a:rPr>
              <a:t> (Report to PAC) – </a:t>
            </a:r>
            <a:r>
              <a:rPr lang="en-US" altLang="en-US" b="1" dirty="0">
                <a:solidFill>
                  <a:srgbClr val="FF3300"/>
                </a:solidFill>
              </a:rPr>
              <a:t>YES/NO</a:t>
            </a:r>
          </a:p>
          <a:p>
            <a:pPr marL="0" indent="0" algn="ctr" defTabSz="986638" eaLnBrk="1" hangingPunct="1">
              <a:lnSpc>
                <a:spcPct val="90000"/>
              </a:lnSpc>
              <a:spcBef>
                <a:spcPct val="0"/>
              </a:spcBef>
              <a:buNone/>
            </a:pPr>
            <a:r>
              <a:rPr lang="en-US" altLang="en-US" b="1" dirty="0" err="1">
                <a:solidFill>
                  <a:srgbClr val="000000"/>
                </a:solidFill>
                <a:latin typeface="Wingdings 3" panose="05040102010807070707" pitchFamily="18" charset="2"/>
              </a:rPr>
              <a:t>i</a:t>
            </a:r>
            <a:r>
              <a:rPr lang="en-US" altLang="en-US" b="1" dirty="0">
                <a:solidFill>
                  <a:srgbClr val="000000"/>
                </a:solidFill>
              </a:rPr>
              <a:t> </a:t>
            </a:r>
          </a:p>
          <a:p>
            <a:pPr marL="0" indent="0" algn="ctr" defTabSz="986638" eaLnBrk="1" hangingPunct="1">
              <a:lnSpc>
                <a:spcPct val="90000"/>
              </a:lnSpc>
              <a:spcBef>
                <a:spcPct val="0"/>
              </a:spcBef>
              <a:buNone/>
            </a:pPr>
            <a:r>
              <a:rPr lang="en-US" altLang="en-US" b="1" dirty="0">
                <a:solidFill>
                  <a:srgbClr val="000000"/>
                </a:solidFill>
              </a:rPr>
              <a:t>Full stakeholders’ </a:t>
            </a:r>
            <a:r>
              <a:rPr lang="en-US" altLang="en-US" b="1" dirty="0">
                <a:solidFill>
                  <a:schemeClr val="tx1"/>
                </a:solidFill>
              </a:rPr>
              <a:t>meeting</a:t>
            </a:r>
            <a:r>
              <a:rPr lang="en-US" altLang="en-US" b="1" dirty="0">
                <a:solidFill>
                  <a:srgbClr val="FF0000"/>
                </a:solidFill>
              </a:rPr>
              <a:t>/ Final draft </a:t>
            </a:r>
            <a:r>
              <a:rPr lang="en-US" altLang="en-US" b="1" dirty="0">
                <a:solidFill>
                  <a:srgbClr val="000000"/>
                </a:solidFill>
              </a:rPr>
              <a:t>regulation</a:t>
            </a:r>
          </a:p>
          <a:p>
            <a:pPr marL="0" indent="0" algn="ctr" defTabSz="986638" eaLnBrk="1" hangingPunct="1">
              <a:lnSpc>
                <a:spcPct val="90000"/>
              </a:lnSpc>
              <a:buNone/>
            </a:pPr>
            <a:r>
              <a:rPr lang="en-US" altLang="en-US" b="1" dirty="0" err="1">
                <a:solidFill>
                  <a:srgbClr val="000000"/>
                </a:solidFill>
                <a:latin typeface="Wingdings 3" panose="05040102010807070707" pitchFamily="18" charset="2"/>
                <a:ea typeface="ＭＳ Ｐゴシック" panose="020B0600070205080204" pitchFamily="-48" charset="-128"/>
                <a:cs typeface="Arial" panose="020B0604020202020204" pitchFamily="34" charset="0"/>
              </a:rPr>
              <a:t>i</a:t>
            </a:r>
            <a:endParaRPr lang="en-US" altLang="en-US" b="1" dirty="0">
              <a:solidFill>
                <a:srgbClr val="000000"/>
              </a:solidFill>
              <a:latin typeface="Wingdings 3" panose="05040102010807070707" pitchFamily="18" charset="2"/>
            </a:endParaRPr>
          </a:p>
          <a:p>
            <a:pPr marL="0" indent="0" algn="ctr" defTabSz="986638" eaLnBrk="1" hangingPunct="1">
              <a:lnSpc>
                <a:spcPct val="90000"/>
              </a:lnSpc>
              <a:buNone/>
            </a:pPr>
            <a:r>
              <a:rPr lang="en-US" altLang="en-US" b="1" dirty="0">
                <a:solidFill>
                  <a:srgbClr val="000000"/>
                </a:solidFill>
                <a:latin typeface="Arial" panose="020B0604020202020204" pitchFamily="34" charset="0"/>
                <a:ea typeface="ＭＳ Ｐゴシック" panose="020B0600070205080204" pitchFamily="-48" charset="-128"/>
              </a:rPr>
              <a:t>Submit to Management &amp; Minister (</a:t>
            </a:r>
            <a:r>
              <a:rPr lang="en-US" altLang="en-US" b="1" dirty="0" err="1">
                <a:solidFill>
                  <a:srgbClr val="000000"/>
                </a:solidFill>
                <a:latin typeface="Arial" panose="020B0604020202020204" pitchFamily="34" charset="0"/>
                <a:ea typeface="ＭＳ Ｐゴシック" panose="020B0600070205080204" pitchFamily="-48" charset="-128"/>
              </a:rPr>
              <a:t>dtic</a:t>
            </a:r>
            <a:r>
              <a:rPr lang="en-US" altLang="en-US" b="1" dirty="0">
                <a:solidFill>
                  <a:srgbClr val="000000"/>
                </a:solidFill>
                <a:latin typeface="Arial" panose="020B0604020202020204" pitchFamily="34" charset="0"/>
                <a:ea typeface="ＭＳ Ｐゴシック" panose="020B0600070205080204" pitchFamily="-48" charset="-128"/>
              </a:rPr>
              <a:t>) for review &amp; </a:t>
            </a:r>
            <a:r>
              <a:rPr lang="en-US" altLang="en-US" b="1" dirty="0">
                <a:solidFill>
                  <a:srgbClr val="FF0000"/>
                </a:solidFill>
                <a:latin typeface="Arial" panose="020B0604020202020204" pitchFamily="34" charset="0"/>
                <a:ea typeface="ＭＳ Ｐゴシック" panose="020B0600070205080204" pitchFamily="-48" charset="-128"/>
              </a:rPr>
              <a:t>approval</a:t>
            </a:r>
          </a:p>
          <a:p>
            <a:pPr marL="0" indent="0" algn="ctr" defTabSz="986638" eaLnBrk="1" hangingPunct="1">
              <a:lnSpc>
                <a:spcPct val="90000"/>
              </a:lnSpc>
              <a:buNone/>
            </a:pPr>
            <a:r>
              <a:rPr lang="en-US" altLang="en-US" b="1" dirty="0" err="1">
                <a:solidFill>
                  <a:srgbClr val="333399"/>
                </a:solidFill>
                <a:latin typeface="Wingdings 3" panose="05040102010807070707" pitchFamily="18" charset="2"/>
                <a:ea typeface="ＭＳ Ｐゴシック" panose="020B0600070205080204" pitchFamily="-48" charset="-128"/>
              </a:rPr>
              <a:t>i</a:t>
            </a:r>
            <a:endParaRPr lang="en-US" altLang="en-US" b="1" dirty="0">
              <a:solidFill>
                <a:srgbClr val="000000"/>
              </a:solidFill>
              <a:latin typeface="Arial" panose="020B0604020202020204" pitchFamily="34" charset="0"/>
              <a:ea typeface="ＭＳ Ｐゴシック" panose="020B0600070205080204" pitchFamily="-48" charset="-128"/>
            </a:endParaRPr>
          </a:p>
          <a:p>
            <a:pPr marL="0" indent="0" algn="ctr" defTabSz="986638" eaLnBrk="1" hangingPunct="1">
              <a:lnSpc>
                <a:spcPct val="90000"/>
              </a:lnSpc>
              <a:buNone/>
            </a:pPr>
            <a:r>
              <a:rPr lang="en-US" altLang="en-US" b="1" dirty="0">
                <a:solidFill>
                  <a:srgbClr val="FF0000"/>
                </a:solidFill>
                <a:latin typeface="Arial" panose="020B0604020202020204" pitchFamily="34" charset="0"/>
                <a:ea typeface="ＭＳ Ｐゴシック" panose="020B0600070205080204" pitchFamily="-48" charset="-128"/>
              </a:rPr>
              <a:t>First</a:t>
            </a:r>
            <a:r>
              <a:rPr lang="en-US" altLang="en-US" b="1" dirty="0">
                <a:solidFill>
                  <a:schemeClr val="accent2"/>
                </a:solidFill>
                <a:latin typeface="Arial" panose="020B0604020202020204" pitchFamily="34" charset="0"/>
                <a:ea typeface="ＭＳ Ｐゴシック" panose="020B0600070205080204" pitchFamily="-48" charset="-128"/>
              </a:rPr>
              <a:t> </a:t>
            </a:r>
            <a:r>
              <a:rPr lang="en-US" altLang="en-US" b="1" dirty="0" err="1">
                <a:solidFill>
                  <a:schemeClr val="accent2"/>
                </a:solidFill>
                <a:latin typeface="Arial" panose="020B0604020202020204" pitchFamily="34" charset="0"/>
                <a:ea typeface="ＭＳ Ｐゴシック" panose="020B0600070205080204" pitchFamily="-48" charset="-128"/>
              </a:rPr>
              <a:t>gazetting</a:t>
            </a:r>
            <a:r>
              <a:rPr lang="en-US" altLang="en-US" b="1" dirty="0">
                <a:solidFill>
                  <a:schemeClr val="accent2"/>
                </a:solidFill>
                <a:latin typeface="Arial" panose="020B0604020202020204" pitchFamily="34" charset="0"/>
                <a:ea typeface="ＭＳ Ｐゴシック" panose="020B0600070205080204" pitchFamily="-48" charset="-128"/>
              </a:rPr>
              <a:t> for comments (60 days)</a:t>
            </a:r>
          </a:p>
          <a:p>
            <a:pPr marL="0" indent="0" algn="ctr" defTabSz="986638" eaLnBrk="1" hangingPunct="1">
              <a:lnSpc>
                <a:spcPct val="90000"/>
              </a:lnSpc>
              <a:buNone/>
            </a:pPr>
            <a:r>
              <a:rPr lang="en-US" altLang="en-US" b="1" dirty="0">
                <a:solidFill>
                  <a:srgbClr val="FF0000"/>
                </a:solidFill>
                <a:latin typeface="Arial" panose="020B0604020202020204" pitchFamily="34" charset="0"/>
                <a:ea typeface="ＭＳ Ｐゴシック" panose="020B0600070205080204" pitchFamily="-48" charset="-128"/>
              </a:rPr>
              <a:t>WTO notification</a:t>
            </a:r>
          </a:p>
          <a:p>
            <a:pPr marL="0" indent="0" algn="ctr" defTabSz="986638" eaLnBrk="1" hangingPunct="1">
              <a:lnSpc>
                <a:spcPct val="90000"/>
              </a:lnSpc>
              <a:buNone/>
            </a:pPr>
            <a:r>
              <a:rPr lang="en-US" altLang="en-US" b="1" dirty="0" err="1">
                <a:solidFill>
                  <a:schemeClr val="accent2"/>
                </a:solidFill>
                <a:latin typeface="Wingdings 3" panose="05040102010807070707" pitchFamily="18" charset="2"/>
                <a:ea typeface="ＭＳ Ｐゴシック" panose="020B0600070205080204" pitchFamily="-48" charset="-128"/>
              </a:rPr>
              <a:t>i</a:t>
            </a:r>
            <a:endParaRPr lang="en-US" altLang="en-US" b="1" dirty="0">
              <a:solidFill>
                <a:schemeClr val="accent2"/>
              </a:solidFill>
              <a:latin typeface="Arial" panose="020B0604020202020204" pitchFamily="34" charset="0"/>
              <a:ea typeface="ＭＳ Ｐゴシック" panose="020B0600070205080204" pitchFamily="-48" charset="-128"/>
            </a:endParaRPr>
          </a:p>
          <a:p>
            <a:pPr marL="0" indent="0" algn="ctr" defTabSz="986638" eaLnBrk="1" hangingPunct="1">
              <a:lnSpc>
                <a:spcPct val="90000"/>
              </a:lnSpc>
              <a:buNone/>
            </a:pPr>
            <a:r>
              <a:rPr lang="en-US" altLang="en-US" b="1" dirty="0">
                <a:solidFill>
                  <a:schemeClr val="accent2"/>
                </a:solidFill>
                <a:latin typeface="Arial" panose="020B0604020202020204" pitchFamily="34" charset="0"/>
                <a:ea typeface="ＭＳ Ｐゴシック" panose="020B0600070205080204" pitchFamily="-48" charset="-128"/>
              </a:rPr>
              <a:t>Comments review </a:t>
            </a:r>
          </a:p>
          <a:p>
            <a:pPr marL="0" indent="0" algn="ctr" defTabSz="986638" eaLnBrk="1" hangingPunct="1">
              <a:lnSpc>
                <a:spcPct val="90000"/>
              </a:lnSpc>
              <a:buNone/>
            </a:pPr>
            <a:r>
              <a:rPr lang="en-US" altLang="en-US" b="1" dirty="0" err="1">
                <a:solidFill>
                  <a:schemeClr val="accent2"/>
                </a:solidFill>
                <a:latin typeface="Wingdings 3" panose="05040102010807070707" pitchFamily="18" charset="2"/>
                <a:ea typeface="ＭＳ Ｐゴシック" panose="020B0600070205080204" pitchFamily="-48" charset="-128"/>
              </a:rPr>
              <a:t>i</a:t>
            </a:r>
            <a:endParaRPr lang="en-US" altLang="en-US" b="1" dirty="0">
              <a:solidFill>
                <a:schemeClr val="accent2"/>
              </a:solidFill>
              <a:latin typeface="Arial" panose="020B0604020202020204" pitchFamily="34" charset="0"/>
              <a:ea typeface="ＭＳ Ｐゴシック" panose="020B0600070205080204" pitchFamily="-48" charset="-128"/>
            </a:endParaRPr>
          </a:p>
          <a:p>
            <a:pPr marL="0" indent="0" algn="ctr" defTabSz="986638" eaLnBrk="1" hangingPunct="1">
              <a:lnSpc>
                <a:spcPct val="90000"/>
              </a:lnSpc>
              <a:buNone/>
            </a:pPr>
            <a:r>
              <a:rPr lang="en-US" altLang="en-US" b="1" dirty="0">
                <a:solidFill>
                  <a:schemeClr val="accent2"/>
                </a:solidFill>
                <a:latin typeface="Arial" panose="020B0604020202020204" pitchFamily="34" charset="0"/>
                <a:ea typeface="ＭＳ Ｐゴシック" panose="020B0600070205080204" pitchFamily="-48" charset="-128"/>
              </a:rPr>
              <a:t>To Management &amp; Minister(</a:t>
            </a:r>
            <a:r>
              <a:rPr lang="en-US" altLang="en-US" b="1" dirty="0" err="1">
                <a:solidFill>
                  <a:schemeClr val="accent2"/>
                </a:solidFill>
                <a:latin typeface="Arial" panose="020B0604020202020204" pitchFamily="34" charset="0"/>
                <a:ea typeface="ＭＳ Ｐゴシック" panose="020B0600070205080204" pitchFamily="-48" charset="-128"/>
              </a:rPr>
              <a:t>dtic</a:t>
            </a:r>
            <a:r>
              <a:rPr lang="en-US" altLang="en-US" b="1" dirty="0">
                <a:solidFill>
                  <a:schemeClr val="accent2"/>
                </a:solidFill>
                <a:latin typeface="Arial" panose="020B0604020202020204" pitchFamily="34" charset="0"/>
                <a:ea typeface="ＭＳ Ｐゴシック" panose="020B0600070205080204" pitchFamily="-48" charset="-128"/>
              </a:rPr>
              <a:t>) for </a:t>
            </a:r>
            <a:r>
              <a:rPr lang="en-US" altLang="en-US" b="1" dirty="0">
                <a:solidFill>
                  <a:srgbClr val="FF0000"/>
                </a:solidFill>
                <a:latin typeface="Arial" panose="020B0604020202020204" pitchFamily="34" charset="0"/>
                <a:ea typeface="ＭＳ Ｐゴシック" panose="020B0600070205080204" pitchFamily="-48" charset="-128"/>
              </a:rPr>
              <a:t>final</a:t>
            </a:r>
            <a:r>
              <a:rPr lang="en-US" altLang="en-US" b="1" dirty="0">
                <a:solidFill>
                  <a:schemeClr val="accent2"/>
                </a:solidFill>
                <a:latin typeface="Arial" panose="020B0604020202020204" pitchFamily="34" charset="0"/>
                <a:ea typeface="ＭＳ Ｐゴシック" panose="020B0600070205080204" pitchFamily="-48" charset="-128"/>
              </a:rPr>
              <a:t> </a:t>
            </a:r>
            <a:r>
              <a:rPr lang="en-US" altLang="en-US" b="1" dirty="0" err="1">
                <a:solidFill>
                  <a:schemeClr val="accent2"/>
                </a:solidFill>
                <a:latin typeface="Arial" panose="020B0604020202020204" pitchFamily="34" charset="0"/>
                <a:ea typeface="ＭＳ Ｐゴシック" panose="020B0600070205080204" pitchFamily="-48" charset="-128"/>
              </a:rPr>
              <a:t>gazetting</a:t>
            </a:r>
            <a:endParaRPr lang="en-US" altLang="en-US" b="1" dirty="0">
              <a:solidFill>
                <a:schemeClr val="accent2"/>
              </a:solidFill>
              <a:latin typeface="Arial" panose="020B0604020202020204" pitchFamily="34" charset="0"/>
              <a:ea typeface="ＭＳ Ｐゴシック" panose="020B0600070205080204" pitchFamily="-48" charset="-128"/>
            </a:endParaRPr>
          </a:p>
          <a:p>
            <a:pPr marL="0" indent="0" algn="ctr" defTabSz="986638" eaLnBrk="1" hangingPunct="1">
              <a:lnSpc>
                <a:spcPct val="90000"/>
              </a:lnSpc>
              <a:spcBef>
                <a:spcPct val="0"/>
              </a:spcBef>
              <a:buNone/>
            </a:pPr>
            <a:endParaRPr lang="en-US" altLang="en-US" sz="1618" b="1" dirty="0">
              <a:solidFill>
                <a:srgbClr val="000000"/>
              </a:solidFill>
              <a:latin typeface="Wingdings 3" panose="05040102010807070707" pitchFamily="18" charset="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041" y="1097276"/>
            <a:ext cx="3347051" cy="295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marL="0" marR="0" lvl="0" indent="0" algn="r" defTabSz="1021361" rtl="0" eaLnBrk="0" fontAlgn="base" latinLnBrk="0" hangingPunct="0">
              <a:lnSpc>
                <a:spcPct val="100000"/>
              </a:lnSpc>
              <a:spcBef>
                <a:spcPct val="0"/>
              </a:spcBef>
              <a:spcAft>
                <a:spcPct val="0"/>
              </a:spcAft>
              <a:buClrTx/>
              <a:buSzTx/>
              <a:buFontTx/>
              <a:buNone/>
              <a:tabLst/>
              <a:defRPr/>
            </a:pPr>
            <a:fld id="{2452854E-2DE1-422F-9D8A-F600A2961799}" type="slidenum">
              <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1021361" rtl="0" eaLnBrk="0" fontAlgn="base" latinLnBrk="0" hangingPunct="0">
                <a:lnSpc>
                  <a:spcPct val="100000"/>
                </a:lnSpc>
                <a:spcBef>
                  <a:spcPct val="0"/>
                </a:spcBef>
                <a:spcAft>
                  <a:spcPct val="0"/>
                </a:spcAft>
                <a:buClrTx/>
                <a:buSzTx/>
                <a:buFontTx/>
                <a:buNone/>
                <a:tabLst/>
                <a:defRPr/>
              </a:pPr>
              <a:t>8</a:t>
            </a:fld>
            <a:endParaRPr kumimoji="0" lang="en-US" sz="1566"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pic>
        <p:nvPicPr>
          <p:cNvPr id="3" name="Picture 2"/>
          <p:cNvPicPr>
            <a:picLocks noChangeAspect="1"/>
          </p:cNvPicPr>
          <p:nvPr/>
        </p:nvPicPr>
        <p:blipFill>
          <a:blip r:embed="rId3"/>
          <a:stretch>
            <a:fillRect/>
          </a:stretch>
        </p:blipFill>
        <p:spPr>
          <a:xfrm>
            <a:off x="7173119" y="4288692"/>
            <a:ext cx="3061025" cy="2599332"/>
          </a:xfrm>
          <a:prstGeom prst="rect">
            <a:avLst/>
          </a:prstGeom>
        </p:spPr>
      </p:pic>
    </p:spTree>
    <p:extLst>
      <p:ext uri="{BB962C8B-B14F-4D97-AF65-F5344CB8AC3E}">
        <p14:creationId xmlns:p14="http://schemas.microsoft.com/office/powerpoint/2010/main" val="337719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br>
              <a:rPr lang="en-US" sz="1200" dirty="0">
                <a:solidFill>
                  <a:schemeClr val="accent3">
                    <a:lumMod val="50000"/>
                  </a:schemeClr>
                </a:solidFill>
                <a:latin typeface="Arial"/>
              </a:rPr>
            </a:br>
            <a:r>
              <a:rPr lang="en-US" sz="2400" b="1" dirty="0">
                <a:solidFill>
                  <a:srgbClr val="00B050"/>
                </a:solidFill>
                <a:latin typeface="Arial"/>
              </a:rPr>
              <a:t>Development and approval of technical regulations – RA</a:t>
            </a:r>
            <a:endParaRPr lang="en-US" sz="2400" b="1" dirty="0">
              <a:solidFill>
                <a:srgbClr val="00B050"/>
              </a:solidFill>
            </a:endParaRPr>
          </a:p>
        </p:txBody>
      </p:sp>
      <p:sp>
        <p:nvSpPr>
          <p:cNvPr id="3" name="Content Placeholder 2"/>
          <p:cNvSpPr>
            <a:spLocks noGrp="1"/>
          </p:cNvSpPr>
          <p:nvPr>
            <p:ph idx="1"/>
          </p:nvPr>
        </p:nvSpPr>
        <p:spPr>
          <a:xfrm>
            <a:off x="411163" y="1114425"/>
            <a:ext cx="9982201" cy="5577064"/>
          </a:xfrm>
        </p:spPr>
        <p:txBody>
          <a:bodyPr/>
          <a:lstStyle/>
          <a:p>
            <a:r>
              <a:rPr lang="en-US" sz="2400" dirty="0">
                <a:latin typeface="Arial"/>
              </a:rPr>
              <a:t>Principle one: </a:t>
            </a:r>
            <a:r>
              <a:rPr lang="en-ZA" sz="2400" dirty="0">
                <a:latin typeface="Arial"/>
              </a:rPr>
              <a:t>recognized international standards and/or code of practices – mainly Codex </a:t>
            </a:r>
            <a:endParaRPr lang="en-US" sz="2400" dirty="0">
              <a:latin typeface="Arial"/>
            </a:endParaRPr>
          </a:p>
          <a:p>
            <a:pPr lvl="1"/>
            <a:r>
              <a:rPr lang="en-ZA" sz="2000" dirty="0">
                <a:latin typeface="Arial"/>
              </a:rPr>
              <a:t>measures which conform to international standards, guidelines or recommendations shall be deemed to be necessary to protect human, animal or plant life or health, and presumed to be consistent with the relevant provisions of the WTO SPS Agreement. </a:t>
            </a:r>
            <a:endParaRPr lang="en-US" sz="2400" dirty="0">
              <a:latin typeface="Arial"/>
            </a:endParaRPr>
          </a:p>
          <a:p>
            <a:r>
              <a:rPr lang="en-US" sz="2400" dirty="0">
                <a:latin typeface="Arial"/>
              </a:rPr>
              <a:t>Principle two: </a:t>
            </a:r>
            <a:r>
              <a:rPr lang="en-ZA" sz="2400" dirty="0">
                <a:latin typeface="Arial"/>
              </a:rPr>
              <a:t>Applying international standards to national realities</a:t>
            </a:r>
            <a:endParaRPr lang="en-US" sz="2000" dirty="0">
              <a:latin typeface="Arial"/>
            </a:endParaRPr>
          </a:p>
          <a:p>
            <a:pPr lvl="1"/>
            <a:r>
              <a:rPr lang="en-US" sz="2000" dirty="0">
                <a:latin typeface="Arial"/>
              </a:rPr>
              <a:t>Available quantitative data e.g. </a:t>
            </a:r>
            <a:r>
              <a:rPr lang="en-ZA" sz="2000" dirty="0">
                <a:latin typeface="Arial"/>
              </a:rPr>
              <a:t>import and export data, trends analysis etc.</a:t>
            </a:r>
          </a:p>
          <a:p>
            <a:pPr marL="520700" lvl="1" indent="0">
              <a:buNone/>
            </a:pPr>
            <a:endParaRPr lang="en-US" sz="2400" dirty="0">
              <a:solidFill>
                <a:srgbClr val="FF0000"/>
              </a:solidFill>
              <a:latin typeface="Arial"/>
            </a:endParaRPr>
          </a:p>
          <a:p>
            <a:r>
              <a:rPr lang="en-ZA" sz="2400" dirty="0">
                <a:latin typeface="Arial"/>
              </a:rPr>
              <a:t>Principle three: Using qualitative and assumed data from international sources</a:t>
            </a:r>
          </a:p>
          <a:p>
            <a:pPr marL="0" indent="0">
              <a:buNone/>
            </a:pPr>
            <a:endParaRPr lang="en-ZA" sz="2400" dirty="0">
              <a:latin typeface="Arial"/>
            </a:endParaRPr>
          </a:p>
          <a:p>
            <a:r>
              <a:rPr lang="en-ZA" sz="2400" dirty="0">
                <a:latin typeface="Arial"/>
              </a:rPr>
              <a:t>Principle four: identified problem statements for official research in collaboration with national available institutions</a:t>
            </a:r>
            <a:endParaRPr lang="en-US" sz="1600" b="1" dirty="0">
              <a:latin typeface="Arial"/>
            </a:endParaRPr>
          </a:p>
          <a:p>
            <a:pPr marL="520700" lvl="1" indent="0">
              <a:buNone/>
            </a:pPr>
            <a:endParaRPr lang="en-US" sz="1600" b="1" dirty="0">
              <a:latin typeface="Arial"/>
            </a:endParaRPr>
          </a:p>
          <a:p>
            <a:endParaRPr lang="en-US" sz="2000" b="1" dirty="0">
              <a:latin typeface="Arial"/>
            </a:endParaRPr>
          </a:p>
        </p:txBody>
      </p:sp>
    </p:spTree>
    <p:extLst>
      <p:ext uri="{BB962C8B-B14F-4D97-AF65-F5344CB8AC3E}">
        <p14:creationId xmlns:p14="http://schemas.microsoft.com/office/powerpoint/2010/main" val="179129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RCS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779" tIns="47889" rIns="95779" bIns="47889" numCol="1" anchor="t" anchorCtr="0" compatLnSpc="1">
        <a:prstTxWarp prst="textNoShape">
          <a:avLst/>
        </a:prstTxWarp>
        <a:spAutoFit/>
      </a:bodyPr>
      <a:lstStyle>
        <a:defPPr marL="0" marR="0" indent="0" algn="l" defTabSz="958850" rtl="0" eaLnBrk="1" fontAlgn="base" latinLnBrk="0" hangingPunct="1">
          <a:lnSpc>
            <a:spcPct val="9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779" tIns="47889" rIns="95779" bIns="47889" numCol="1" anchor="t" anchorCtr="0" compatLnSpc="1">
        <a:prstTxWarp prst="textNoShape">
          <a:avLst/>
        </a:prstTxWarp>
        <a:spAutoFit/>
      </a:bodyPr>
      <a:lstStyle>
        <a:defPPr marL="0" marR="0" indent="0" algn="l" defTabSz="958850" rtl="0" eaLnBrk="1" fontAlgn="base" latinLnBrk="0" hangingPunct="1">
          <a:lnSpc>
            <a:spcPct val="9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2011</TotalTime>
  <Words>1159</Words>
  <Application>Microsoft Office PowerPoint</Application>
  <PresentationFormat>Custom</PresentationFormat>
  <Paragraphs>220</Paragraphs>
  <Slides>15</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15</vt:i4>
      </vt:variant>
    </vt:vector>
  </HeadingPairs>
  <TitlesOfParts>
    <vt:vector size="25" baseType="lpstr">
      <vt:lpstr>Arial</vt:lpstr>
      <vt:lpstr>Calibri</vt:lpstr>
      <vt:lpstr>Verdana</vt:lpstr>
      <vt:lpstr>Wingdings 3</vt:lpstr>
      <vt:lpstr>Office Theme</vt:lpstr>
      <vt:lpstr>1_Office Theme</vt:lpstr>
      <vt:lpstr>NRCS Theme</vt:lpstr>
      <vt:lpstr>2_Office Theme</vt:lpstr>
      <vt:lpstr>4_Blank Presentation</vt:lpstr>
      <vt:lpstr>4_Office Theme</vt:lpstr>
      <vt:lpstr> National Sanitary and Phytosanitary (SPS) Workshop NRCS presentation 11 March 2021  </vt:lpstr>
      <vt:lpstr>Presentation outline</vt:lpstr>
      <vt:lpstr>The NRCS</vt:lpstr>
      <vt:lpstr>Part of the DTIC technical infrastructure entities</vt:lpstr>
      <vt:lpstr>Key Provisions: SPS Agreement</vt:lpstr>
      <vt:lpstr>NRCS Act (Act No. 5 of 2008)</vt:lpstr>
      <vt:lpstr>NRCS Process flow</vt:lpstr>
      <vt:lpstr>Development and approval of technical regulations</vt:lpstr>
      <vt:lpstr> Development and approval of technical regulations – RA</vt:lpstr>
      <vt:lpstr>NRCS Foods Compulsory Specifications (VCs)</vt:lpstr>
      <vt:lpstr>FAI Inspection program</vt:lpstr>
      <vt:lpstr>Conformity Assessments – Testing labs </vt:lpstr>
      <vt:lpstr> Challenges/Opportunities </vt:lpstr>
      <vt:lpstr>Challenges/Opportunities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Recall Presentation</dc:title>
  <dc:creator>Meisie Katz</dc:creator>
  <cp:lastModifiedBy>P K MPHAHLELA</cp:lastModifiedBy>
  <cp:revision>125</cp:revision>
  <dcterms:created xsi:type="dcterms:W3CDTF">2013-07-01T10:48:46Z</dcterms:created>
  <dcterms:modified xsi:type="dcterms:W3CDTF">2021-03-10T08:32:13Z</dcterms:modified>
</cp:coreProperties>
</file>